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62" r:id="rId3"/>
    <p:sldId id="270" r:id="rId4"/>
    <p:sldId id="263" r:id="rId5"/>
    <p:sldId id="271" r:id="rId6"/>
    <p:sldId id="265" r:id="rId7"/>
    <p:sldId id="267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96" y="69"/>
      </p:cViewPr>
      <p:guideLst>
        <p:guide orient="horz" pos="2160"/>
        <p:guide pos="28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418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02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05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53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7798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45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38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065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30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06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237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4CEC45A-AFB7-4ACE-83D9-4B772EA35BCF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10D3703-AD06-404F-8BB4-3DC6B739200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6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4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4BFF5-A82A-447F-BEF7-EED015771D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/>
              <a:t>Food Sales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33AD3-E773-4FE6-AAAD-B530CCFA13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455621"/>
            <a:ext cx="6269347" cy="123861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A  modeling approach to understand how to increase food sales</a:t>
            </a:r>
          </a:p>
        </p:txBody>
      </p:sp>
      <p:pic>
        <p:nvPicPr>
          <p:cNvPr id="7" name="Graphic 6" descr="Fork and knife">
            <a:extLst>
              <a:ext uri="{FF2B5EF4-FFF2-40B4-BE49-F238E27FC236}">
                <a16:creationId xmlns:a16="http://schemas.microsoft.com/office/drawing/2014/main" id="{730241AE-EF33-402E-9CDE-5AB213B58F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21393" y="2067697"/>
            <a:ext cx="2133847" cy="2133847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DE3099A6-7E91-4DC7-9D84-315C1C644A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485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34"/>
    </mc:Choice>
    <mc:Fallback>
      <p:transition spd="slow" advTm="9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C33BF9DD-8A45-4EEE-B231-0A14D322E5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D364C2-93D7-4053-A1CF-D1E0C9B77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  <a:endParaRPr lang="en-US" dirty="0"/>
          </a:p>
        </p:txBody>
      </p:sp>
      <p:pic>
        <p:nvPicPr>
          <p:cNvPr id="5" name="Graphic 4" descr="A grid with small circles">
            <a:extLst>
              <a:ext uri="{FF2B5EF4-FFF2-40B4-BE49-F238E27FC236}">
                <a16:creationId xmlns:a16="http://schemas.microsoft.com/office/drawing/2014/main" id="{A6E42801-41C9-4FBA-8A10-02477A9A59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3999" y="1296626"/>
            <a:ext cx="4001315" cy="4001315"/>
          </a:xfrm>
          <a:prstGeom prst="rect">
            <a:avLst/>
          </a:prstGeom>
        </p:spPr>
      </p:pic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9020DCC9-F851-4562-BB20-1AB3C51BF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B57D0-DBED-4419-BF32-24905E1D4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769" y="2198914"/>
            <a:ext cx="6574973" cy="3670180"/>
          </a:xfrm>
        </p:spPr>
        <p:txBody>
          <a:bodyPr>
            <a:normAutofit/>
          </a:bodyPr>
          <a:lstStyle/>
          <a:p>
            <a:pPr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Project Overview</a:t>
            </a:r>
          </a:p>
          <a:p>
            <a:pPr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Exploratory Data Analysis</a:t>
            </a:r>
          </a:p>
          <a:p>
            <a:pPr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Modeling</a:t>
            </a:r>
          </a:p>
          <a:p>
            <a:pPr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Results</a:t>
            </a:r>
          </a:p>
          <a:p>
            <a:pPr>
              <a:buSzPct val="125000"/>
              <a:buFont typeface="Arial" panose="020B0604020202020204" pitchFamily="34" charset="0"/>
              <a:buChar char="•"/>
            </a:pPr>
            <a:r>
              <a:rPr lang="en-US" dirty="0"/>
              <a:t>Conclusions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D5FBCAC9-BD8B-4F3B-AD74-EF37D421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56C5A8-AD7E-4CE7-87BE-9EA3B5E17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B4A9B63A-6EEC-4883-B9D7-91C7369C5F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344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58"/>
    </mc:Choice>
    <mc:Fallback>
      <p:transition spd="slow" advTm="16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66E5-CEB9-42D1-A51F-91C0214C4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CA957-6CC1-48DF-8061-5EDB189987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4B998E-0C74-4780-A14D-E10080A92F9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Objective is to increase retail outlet sales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Develop machine learning approach to understand product and retail features that drive sales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Deploy strategies around the most relevant features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C09215-ADF8-4149-A8C1-924584558C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Technologies to Accomplish objective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4EA3C4-BD71-4D18-B1B9-96530E2D8D4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Python programming language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Machine learning using regression algorithms to predict outlet sales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Multiple models to best understand how price predictions relate to important features</a:t>
            </a:r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E9403A0-EC91-4D77-8FB0-9B159AED74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677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124"/>
    </mc:Choice>
    <mc:Fallback>
      <p:transition spd="slow" advTm="61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56A37-906B-4736-BD3C-44F67E5C7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</a:t>
            </a:r>
            <a:r>
              <a:rPr lang="en-US" sz="2000" dirty="0"/>
              <a:t>(EDA)</a:t>
            </a:r>
            <a:r>
              <a:rPr lang="en-US" dirty="0"/>
              <a:t> &amp;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5607-2B40-4CBF-94BD-FA07407AC49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Explore dataset to understand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Structure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data types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possible trends among observations and variables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Data cleaning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drop null values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Remove duplicate observations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Infer missing data if possible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Irregular spelling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63493-213F-43A6-AE5A-38D5B8A8D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82920" y="1845734"/>
            <a:ext cx="4937760" cy="4023360"/>
          </a:xfrm>
        </p:spPr>
        <p:txBody>
          <a:bodyPr/>
          <a:lstStyle/>
          <a:p>
            <a:r>
              <a:rPr lang="en-US" dirty="0"/>
              <a:t>Data Dictionary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F0A9B2-77CD-4C05-9F51-7675542E4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887" y="2221020"/>
            <a:ext cx="5977893" cy="279124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9524AF7-9AEB-4FC8-9E75-6C4F85D635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808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501"/>
    </mc:Choice>
    <mc:Fallback>
      <p:transition spd="slow" advTm="73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56A37-906B-4736-BD3C-44F67E5C7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–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5607-2B40-4CBF-94BD-FA07407AC4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3101868" cy="4023360"/>
          </a:xfrm>
        </p:spPr>
        <p:txBody>
          <a:bodyPr/>
          <a:lstStyle/>
          <a:p>
            <a:r>
              <a:rPr lang="en-US" dirty="0"/>
              <a:t>Trends In the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Item MRP is most correlated to Item Outlet Sales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 Categorical </a:t>
            </a:r>
            <a:r>
              <a:rPr lang="en-US" dirty="0"/>
              <a:t>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Outlet size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Outlet type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Outlet location type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8430B57-8DEB-4176-8A6C-9CA539276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0037" y="1873419"/>
            <a:ext cx="3611926" cy="20445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BE1A8BD-FD39-48E3-9D0A-5898329ABE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0037" y="4133214"/>
            <a:ext cx="3631681" cy="185695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D1CF67D-9ADA-49D6-8A66-F33F29473D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2276" y="1845734"/>
            <a:ext cx="2664294" cy="193089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44DB51B-BA08-487B-8027-E1E7385119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4225" y="3857414"/>
            <a:ext cx="3580396" cy="200925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B7758BE-DF32-41C9-909A-7517E11ADC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839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259"/>
    </mc:Choice>
    <mc:Fallback>
      <p:transition spd="slow" advTm="109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285" x="12160250" y="3921125"/>
          <p14:tracePt t="13287" x="12131675" y="3897313"/>
          <p14:tracePt t="13289" x="12120563" y="3889375"/>
          <p14:tracePt t="13291" x="12104688" y="3876675"/>
          <p14:tracePt t="13293" x="12091988" y="3873500"/>
          <p14:tracePt t="13295" x="12076113" y="3860800"/>
          <p14:tracePt t="13297" x="12065000" y="3849688"/>
          <p14:tracePt t="13299" x="12044363" y="3836988"/>
          <p14:tracePt t="13301" x="12036425" y="3833813"/>
          <p14:tracePt t="13303" x="12017375" y="3821113"/>
          <p14:tracePt t="13305" x="12001500" y="3810000"/>
          <p14:tracePt t="13307" x="11980863" y="3802063"/>
          <p14:tracePt t="13309" x="11964988" y="3786188"/>
          <p14:tracePt t="13312" x="11944350" y="3778250"/>
          <p14:tracePt t="13313" x="11928475" y="3765550"/>
          <p14:tracePt t="13315" x="11917363" y="3754438"/>
          <p14:tracePt t="13317" x="11896725" y="3738563"/>
          <p14:tracePt t="13319" x="11880850" y="3725863"/>
          <p14:tracePt t="13321" x="11869738" y="3705225"/>
          <p14:tracePt t="13323" x="11857038" y="3697288"/>
          <p14:tracePt t="13325" x="11845925" y="3686175"/>
          <p14:tracePt t="13327" x="11833225" y="3673475"/>
          <p14:tracePt t="13329" x="11822113" y="3662363"/>
          <p14:tracePt t="13331" x="11814175" y="3649663"/>
          <p14:tracePt t="13333" x="11801475" y="3638550"/>
          <p14:tracePt t="13335" x="11793538" y="3630613"/>
          <p14:tracePt t="13337" x="11790363" y="3609975"/>
          <p14:tracePt t="13339" x="11769725" y="3598863"/>
          <p14:tracePt t="13341" x="11764963" y="3586163"/>
          <p14:tracePt t="13343" x="11764963" y="3582988"/>
          <p14:tracePt t="13345" x="11753850" y="3575050"/>
          <p14:tracePt t="13347" x="11745913" y="3567113"/>
          <p14:tracePt t="13349" x="11737975" y="3559175"/>
          <p14:tracePt t="13351" x="11733213" y="3546475"/>
          <p14:tracePt t="13353" x="11722100" y="3535363"/>
          <p14:tracePt t="13355" x="11709400" y="3522663"/>
          <p14:tracePt t="13357" x="11709400" y="3514725"/>
          <p14:tracePt t="13359" x="11698288" y="3502025"/>
          <p14:tracePt t="13362" x="11693525" y="3498850"/>
          <p14:tracePt t="13363" x="11690350" y="3494088"/>
          <p14:tracePt t="13365" x="11677650" y="3478213"/>
          <p14:tracePt t="13367" x="11674475" y="3467100"/>
          <p14:tracePt t="13369" x="11669713" y="3462338"/>
          <p14:tracePt t="13371" x="11658600" y="3451225"/>
          <p14:tracePt t="13373" x="11650663" y="3438525"/>
          <p14:tracePt t="13375" x="11642725" y="3430588"/>
          <p14:tracePt t="13377" x="11630025" y="3422650"/>
          <p14:tracePt t="13379" x="11626850" y="3414713"/>
          <p14:tracePt t="13381" x="11614150" y="3403600"/>
          <p14:tracePt t="13383" x="11610975" y="3398838"/>
          <p14:tracePt t="13385" x="11606213" y="3390900"/>
          <p14:tracePt t="13387" x="11595100" y="3387725"/>
          <p14:tracePt t="13389" x="11590338" y="3382963"/>
          <p14:tracePt t="13391" x="11582400" y="3367088"/>
          <p14:tracePt t="13393" x="11577638" y="3363913"/>
          <p14:tracePt t="13396" x="11569700" y="3359150"/>
          <p14:tracePt t="13397" x="11561763" y="3348038"/>
          <p14:tracePt t="13399" x="11561763" y="3343275"/>
          <p14:tracePt t="13401" x="11558588" y="3343275"/>
          <p14:tracePt t="13403" x="11553825" y="3340100"/>
          <p14:tracePt t="13405" x="11542713" y="3327400"/>
          <p14:tracePt t="13407" x="11542713" y="3322638"/>
          <p14:tracePt t="13409" x="11537950" y="3322638"/>
          <p14:tracePt t="13411" x="11537950" y="3319463"/>
          <p14:tracePt t="13413" x="11526838" y="3314700"/>
          <p14:tracePt t="13417" x="11522075" y="3311525"/>
          <p14:tracePt t="13419" x="11518900" y="3306763"/>
          <p14:tracePt t="13425" x="11514138" y="3298825"/>
          <p14:tracePt t="13427" x="11514138" y="3295650"/>
          <p14:tracePt t="13429" x="11510963" y="3295650"/>
          <p14:tracePt t="13431" x="11510963" y="3290888"/>
          <p14:tracePt t="13435" x="11510963" y="3287713"/>
          <p14:tracePt t="13439" x="11506200" y="3287713"/>
          <p14:tracePt t="13441" x="11506200" y="3282950"/>
          <p14:tracePt t="13447" x="11506200" y="3279775"/>
          <p14:tracePt t="13449" x="11503025" y="3279775"/>
          <p14:tracePt t="13451" x="11503025" y="3275013"/>
          <p14:tracePt t="13453" x="11495088" y="3275013"/>
          <p14:tracePt t="13457" x="11495088" y="3267075"/>
          <p14:tracePt t="13459" x="11490325" y="3263900"/>
          <p14:tracePt t="13461" x="11490325" y="3259138"/>
          <p14:tracePt t="13466" x="11487150" y="3259138"/>
          <p14:tracePt t="13468" x="11482388" y="3255963"/>
          <p14:tracePt t="13472" x="11479213" y="3251200"/>
          <p14:tracePt t="13476" x="11463338" y="3248025"/>
          <p14:tracePt t="13482" x="11455400" y="3235325"/>
          <p14:tracePt t="13485" x="11450638" y="3232150"/>
          <p14:tracePt t="13487" x="11447463" y="3227388"/>
          <p14:tracePt t="13489" x="11434763" y="3224213"/>
          <p14:tracePt t="13491" x="11431588" y="3219450"/>
          <p14:tracePt t="13495" x="11426825" y="3216275"/>
          <p14:tracePt t="13497" x="11415713" y="3208338"/>
          <p14:tracePt t="13499" x="11410950" y="3203575"/>
          <p14:tracePt t="13501" x="11407775" y="3203575"/>
          <p14:tracePt t="13503" x="11403013" y="3200400"/>
          <p14:tracePt t="13505" x="11399838" y="3200400"/>
          <p14:tracePt t="13507" x="11395075" y="3200400"/>
          <p14:tracePt t="13509" x="11383963" y="3195638"/>
          <p14:tracePt t="13511" x="11379200" y="3192463"/>
          <p14:tracePt t="13513" x="11374438" y="3179763"/>
          <p14:tracePt t="13515" x="11371263" y="3179763"/>
          <p14:tracePt t="13517" x="11355388" y="3176588"/>
          <p14:tracePt t="13520" x="11350625" y="3171825"/>
          <p14:tracePt t="13522" x="11347450" y="3168650"/>
          <p14:tracePt t="13524" x="11334750" y="3160713"/>
          <p14:tracePt t="13526" x="11323638" y="3155950"/>
          <p14:tracePt t="13532" x="11299825" y="3144838"/>
          <p14:tracePt t="13534" x="11287125" y="3136900"/>
          <p14:tracePt t="13535" x="11271250" y="3124200"/>
          <p14:tracePt t="13537" x="11263313" y="3116263"/>
          <p14:tracePt t="13539" x="11252200" y="3111500"/>
          <p14:tracePt t="13541" x="11244263" y="3108325"/>
          <p14:tracePt t="13543" x="11228388" y="3095625"/>
          <p14:tracePt t="13545" x="11220450" y="3095625"/>
          <p14:tracePt t="13547" x="11207750" y="3084513"/>
          <p14:tracePt t="13549" x="11191875" y="3079750"/>
          <p14:tracePt t="13551" x="11171238" y="3068638"/>
          <p14:tracePt t="13553" x="11168063" y="3063875"/>
          <p14:tracePt t="13555" x="11152188" y="3063875"/>
          <p14:tracePt t="13557" x="11136313" y="3055938"/>
          <p14:tracePt t="13559" x="11123613" y="3048000"/>
          <p14:tracePt t="13562" x="11112500" y="3048000"/>
          <p14:tracePt t="13563" x="11104563" y="3040063"/>
          <p14:tracePt t="13565" x="11091863" y="3028950"/>
          <p14:tracePt t="13567" x="11080750" y="3028950"/>
          <p14:tracePt t="13569" x="11068050" y="3024188"/>
          <p14:tracePt t="13571" x="11052175" y="3021013"/>
          <p14:tracePt t="13573" x="11041063" y="3008313"/>
          <p14:tracePt t="13575" x="11025188" y="3008313"/>
          <p14:tracePt t="13578" x="11020425" y="3005138"/>
          <p14:tracePt t="13579" x="11004550" y="2997200"/>
          <p14:tracePt t="13581" x="10993438" y="2992438"/>
          <p14:tracePt t="13583" x="10980738" y="2984500"/>
          <p14:tracePt t="13585" x="10972800" y="2981325"/>
          <p14:tracePt t="13587" x="10960100" y="2981325"/>
          <p14:tracePt t="13589" x="10948988" y="2976563"/>
          <p14:tracePt t="13592" x="10941050" y="2968625"/>
          <p14:tracePt t="13593" x="10928350" y="2965450"/>
          <p14:tracePt t="13595" x="10917238" y="2960688"/>
          <p14:tracePt t="13597" x="10909300" y="2960688"/>
          <p14:tracePt t="13600" x="10896600" y="2952750"/>
          <p14:tracePt t="13603" x="10880725" y="2949575"/>
          <p14:tracePt t="13604" x="10872788" y="2949575"/>
          <p14:tracePt t="13606" x="10864850" y="2944813"/>
          <p14:tracePt t="13608" x="10853738" y="2936875"/>
          <p14:tracePt t="13610" x="10841038" y="2932113"/>
          <p14:tracePt t="13615" x="10821988" y="2921000"/>
          <p14:tracePt t="13620" x="10793413" y="2900363"/>
          <p14:tracePt t="13621" x="10777538" y="2892425"/>
          <p14:tracePt t="13623" x="10774363" y="2884488"/>
          <p14:tracePt t="13625" x="10761663" y="2876550"/>
          <p14:tracePt t="13627" x="10753725" y="2873375"/>
          <p14:tracePt t="13630" x="10741025" y="2860675"/>
          <p14:tracePt t="13632" x="10729913" y="2857500"/>
          <p14:tracePt t="13634" x="10725150" y="2852738"/>
          <p14:tracePt t="13636" x="10714038" y="2844800"/>
          <p14:tracePt t="13638" x="10709275" y="2841625"/>
          <p14:tracePt t="13640" x="10706100" y="2836863"/>
          <p14:tracePt t="13641" x="10701338" y="2833688"/>
          <p14:tracePt t="13644" x="10698163" y="2833688"/>
          <p14:tracePt t="13646" x="10693400" y="2820988"/>
          <p14:tracePt t="13648" x="10685463" y="2817813"/>
          <p14:tracePt t="13649" x="10682288" y="2817813"/>
          <p14:tracePt t="13651" x="10677525" y="2817813"/>
          <p14:tracePt t="13653" x="10674350" y="2813050"/>
          <p14:tracePt t="13655" x="10674350" y="2805113"/>
          <p14:tracePt t="13657" x="10674350" y="2801938"/>
          <p14:tracePt t="13659" x="10669588" y="2801938"/>
          <p14:tracePt t="13663" x="10658475" y="2794000"/>
          <p14:tracePt t="13665" x="10658475" y="2789238"/>
          <p14:tracePt t="13667" x="10653713" y="2786063"/>
          <p14:tracePt t="13673" x="10653713" y="2781300"/>
          <p14:tracePt t="13675" x="10653713" y="2778125"/>
          <p14:tracePt t="13679" x="10650538" y="2773363"/>
          <p14:tracePt t="13681" x="10645775" y="2770188"/>
          <p14:tracePt t="13687" x="10642600" y="2762250"/>
          <p14:tracePt t="13689" x="10642600" y="2757488"/>
          <p14:tracePt t="13691" x="10637838" y="2757488"/>
          <p14:tracePt t="13693" x="10637838" y="2754313"/>
          <p14:tracePt t="13695" x="10637838" y="2749550"/>
          <p14:tracePt t="13697" x="10629900" y="2746375"/>
          <p14:tracePt t="13701" x="10626725" y="2741613"/>
          <p14:tracePt t="13703" x="10621963" y="2736850"/>
          <p14:tracePt t="13705" x="10621963" y="2728913"/>
          <p14:tracePt t="13707" x="10618788" y="2725738"/>
          <p14:tracePt t="13709" x="10618788" y="2720975"/>
          <p14:tracePt t="13712" x="10614025" y="2720975"/>
          <p14:tracePt t="13713" x="10610850" y="2713038"/>
          <p14:tracePt t="13715" x="10606088" y="2713038"/>
          <p14:tracePt t="13717" x="10598150" y="2709863"/>
          <p14:tracePt t="13719" x="10598150" y="2701925"/>
          <p14:tracePt t="13721" x="10594975" y="2697163"/>
          <p14:tracePt t="13724" x="10587038" y="2693988"/>
          <p14:tracePt t="13725" x="10587038" y="2689225"/>
          <p14:tracePt t="13727" x="10582275" y="2678113"/>
          <p14:tracePt t="13729" x="10574338" y="2678113"/>
          <p14:tracePt t="13731" x="10571163" y="2670175"/>
          <p14:tracePt t="13733" x="10566400" y="2670175"/>
          <p14:tracePt t="13735" x="10561638" y="2657475"/>
          <p14:tracePt t="13737" x="10558463" y="2654300"/>
          <p14:tracePt t="13739" x="10550525" y="2649538"/>
          <p14:tracePt t="13741" x="10545763" y="2646363"/>
          <p14:tracePt t="13743" x="10542588" y="2641600"/>
          <p14:tracePt t="13745" x="10537825" y="2630488"/>
          <p14:tracePt t="13747" x="10526713" y="2630488"/>
          <p14:tracePt t="13749" x="10521950" y="2622550"/>
          <p14:tracePt t="13751" x="10518775" y="2614613"/>
          <p14:tracePt t="13753" x="10514013" y="2606675"/>
          <p14:tracePt t="13755" x="10502900" y="2601913"/>
          <p14:tracePt t="13757" x="10498138" y="2593975"/>
          <p14:tracePt t="13759" x="10494963" y="2590800"/>
          <p14:tracePt t="13762" x="10482263" y="2586038"/>
          <p14:tracePt t="13763" x="10479088" y="2582863"/>
          <p14:tracePt t="13765" x="10474325" y="2578100"/>
          <p14:tracePt t="13767" x="10463213" y="2566988"/>
          <p14:tracePt t="13769" x="10455275" y="2562225"/>
          <p14:tracePt t="13771" x="10447338" y="2559050"/>
          <p14:tracePt t="13773" x="10439400" y="2551113"/>
          <p14:tracePt t="13775" x="10434638" y="2546350"/>
          <p14:tracePt t="13777" x="10431463" y="2538413"/>
          <p14:tracePt t="13779" x="10418763" y="2530475"/>
          <p14:tracePt t="13781" x="10415588" y="2525713"/>
          <p14:tracePt t="13783" x="10399713" y="2517775"/>
          <p14:tracePt t="13785" x="10394950" y="2514600"/>
          <p14:tracePt t="13787" x="10387013" y="2501900"/>
          <p14:tracePt t="13789" x="10371138" y="2490788"/>
          <p14:tracePt t="13791" x="10367963" y="2486025"/>
          <p14:tracePt t="13793" x="10355263" y="2482850"/>
          <p14:tracePt t="13795" x="10342563" y="2470150"/>
          <p14:tracePt t="13797" x="10339388" y="2466975"/>
          <p14:tracePt t="13799" x="10331450" y="2459038"/>
          <p14:tracePt t="13801" x="10326688" y="2454275"/>
          <p14:tracePt t="13803" x="10315575" y="2446338"/>
          <p14:tracePt t="13805" x="10302875" y="2438400"/>
          <p14:tracePt t="13807" x="10299700" y="2435225"/>
          <p14:tracePt t="13809" x="10283825" y="2430463"/>
          <p14:tracePt t="13812" x="10279063" y="2419350"/>
          <p14:tracePt t="13813" x="10267950" y="2414588"/>
          <p14:tracePt t="13815" x="10255250" y="2406650"/>
          <p14:tracePt t="13817" x="10252075" y="2406650"/>
          <p14:tracePt t="13819" x="10244138" y="2398713"/>
          <p14:tracePt t="13821" x="10231438" y="2395538"/>
          <p14:tracePt t="13823" x="10228263" y="2387600"/>
          <p14:tracePt t="13825" x="10215563" y="2379663"/>
          <p14:tracePt t="13827" x="10207625" y="2371725"/>
          <p14:tracePt t="13829" x="10196513" y="2366963"/>
          <p14:tracePt t="13831" x="10191750" y="2363788"/>
          <p14:tracePt t="13833" x="10180638" y="2363788"/>
          <p14:tracePt t="13835" x="10167938" y="2359025"/>
          <p14:tracePt t="13837" x="10160000" y="2351088"/>
          <p14:tracePt t="13839" x="10152063" y="2338388"/>
          <p14:tracePt t="13841" x="10144125" y="2335213"/>
          <p14:tracePt t="13843" x="10139363" y="2335213"/>
          <p14:tracePt t="13845" x="10128250" y="2327275"/>
          <p14:tracePt t="13847" x="10115550" y="2327275"/>
          <p14:tracePt t="13849" x="10107613" y="2319338"/>
          <p14:tracePt t="13851" x="10104438" y="2314575"/>
          <p14:tracePt t="13853" x="10091738" y="2311400"/>
          <p14:tracePt t="13855" x="10080625" y="2311400"/>
          <p14:tracePt t="13857" x="10075863" y="2306638"/>
          <p14:tracePt t="13859" x="10072688" y="2303463"/>
          <p14:tracePt t="13862" x="10064750" y="2290763"/>
          <p14:tracePt t="13863" x="10056813" y="2287588"/>
          <p14:tracePt t="13865" x="10052050" y="2287588"/>
          <p14:tracePt t="13867" x="10044113" y="2282825"/>
          <p14:tracePt t="13869" x="10040938" y="2274888"/>
          <p14:tracePt t="13871" x="10036175" y="2271713"/>
          <p14:tracePt t="13873" x="10028238" y="2266950"/>
          <p14:tracePt t="13875" x="10025063" y="2263775"/>
          <p14:tracePt t="13877" x="10020300" y="2263775"/>
          <p14:tracePt t="13879" x="10012363" y="2251075"/>
          <p14:tracePt t="13883" x="10004425" y="2247900"/>
          <p14:tracePt t="13885" x="10001250" y="2239963"/>
          <p14:tracePt t="13887" x="9996488" y="2235200"/>
          <p14:tracePt t="13889" x="9996488" y="2232025"/>
          <p14:tracePt t="13891" x="9988550" y="2224088"/>
          <p14:tracePt t="13895" x="9980613" y="2219325"/>
          <p14:tracePt t="13897" x="9977438" y="2211388"/>
          <p14:tracePt t="13899" x="9977438" y="2208213"/>
          <p14:tracePt t="13901" x="9972675" y="2208213"/>
          <p14:tracePt t="13903" x="9961563" y="2195513"/>
          <p14:tracePt t="13905" x="9961563" y="2192338"/>
          <p14:tracePt t="13907" x="9956800" y="2187575"/>
          <p14:tracePt t="13909" x="9952038" y="2184400"/>
          <p14:tracePt t="13912" x="9948863" y="2171700"/>
          <p14:tracePt t="13913" x="9936163" y="2160588"/>
          <p14:tracePt t="13917" x="9936163" y="2151063"/>
          <p14:tracePt t="13919" x="9932988" y="2151063"/>
          <p14:tracePt t="13921" x="9928225" y="2139950"/>
          <p14:tracePt t="13923" x="9925050" y="2135188"/>
          <p14:tracePt t="13925" x="9917113" y="2132013"/>
          <p14:tracePt t="13928" x="9912350" y="2127250"/>
          <p14:tracePt t="13929" x="9909175" y="2124075"/>
          <p14:tracePt t="13931" x="9904413" y="2116138"/>
          <p14:tracePt t="13933" x="9904413" y="2111375"/>
          <p14:tracePt t="13935" x="9901238" y="2108200"/>
          <p14:tracePt t="13937" x="9888538" y="2103438"/>
          <p14:tracePt t="13939" x="9888538" y="2092325"/>
          <p14:tracePt t="13941" x="9885363" y="2087563"/>
          <p14:tracePt t="13943" x="9885363" y="2084388"/>
          <p14:tracePt t="13945" x="9877425" y="2079625"/>
          <p14:tracePt t="13947" x="9877425" y="2076450"/>
          <p14:tracePt t="13950" x="9864725" y="2068513"/>
          <p14:tracePt t="13952" x="9861550" y="2063750"/>
          <p14:tracePt t="13954" x="9856788" y="2055813"/>
          <p14:tracePt t="13956" x="9853613" y="2052638"/>
          <p14:tracePt t="13960" x="9837738" y="2039938"/>
          <p14:tracePt t="13965" x="9817100" y="2028825"/>
          <p14:tracePt t="13970" x="9805988" y="2016125"/>
          <p14:tracePt t="13972" x="9798050" y="2012950"/>
          <p14:tracePt t="13973" x="9790113" y="2008188"/>
          <p14:tracePt t="13975" x="9785350" y="1997075"/>
          <p14:tracePt t="13977" x="9774238" y="1997075"/>
          <p14:tracePt t="13979" x="9761538" y="1992313"/>
          <p14:tracePt t="13981" x="9758363" y="1989138"/>
          <p14:tracePt t="13983" x="9748838" y="1989138"/>
          <p14:tracePt t="13985" x="9737725" y="1981200"/>
          <p14:tracePt t="13987" x="9732963" y="1976438"/>
          <p14:tracePt t="13989" x="9721850" y="1976438"/>
          <p14:tracePt t="13991" x="9717088" y="1973263"/>
          <p14:tracePt t="13993" x="9709150" y="1968500"/>
          <p14:tracePt t="13995" x="9705975" y="1965325"/>
          <p14:tracePt t="13997" x="9693275" y="1955800"/>
          <p14:tracePt t="13999" x="9690100" y="1955800"/>
          <p14:tracePt t="14001" x="9682163" y="1955800"/>
          <p14:tracePt t="14003" x="9674225" y="1947863"/>
          <p14:tracePt t="14005" x="9666288" y="1947863"/>
          <p14:tracePt t="14007" x="9661525" y="1947863"/>
          <p14:tracePt t="14009" x="9653588" y="1939925"/>
          <p14:tracePt t="14011" x="9645650" y="1936750"/>
          <p14:tracePt t="14013" x="9642475" y="1936750"/>
          <p14:tracePt t="14015" x="9637713" y="1931988"/>
          <p14:tracePt t="14017" x="9626600" y="1931988"/>
          <p14:tracePt t="14019" x="9621838" y="1931988"/>
          <p14:tracePt t="14021" x="9618663" y="1931988"/>
          <p14:tracePt t="14023" x="9605963" y="1928813"/>
          <p14:tracePt t="14025" x="9602788" y="1928813"/>
          <p14:tracePt t="14027" x="9598025" y="1928813"/>
          <p14:tracePt t="14029" x="9590088" y="1920875"/>
          <p14:tracePt t="14031" x="9586913" y="1920875"/>
          <p14:tracePt t="14033" x="9574213" y="1916113"/>
          <p14:tracePt t="14035" x="9563100" y="1916113"/>
          <p14:tracePt t="14037" x="9558338" y="1916113"/>
          <p14:tracePt t="14039" x="9542463" y="1916113"/>
          <p14:tracePt t="14041" x="9537700" y="1916113"/>
          <p14:tracePt t="14043" x="9529763" y="1912938"/>
          <p14:tracePt t="14045" x="9518650" y="1912938"/>
          <p14:tracePt t="14047" x="9510713" y="1912938"/>
          <p14:tracePt t="14049" x="9498013" y="1912938"/>
          <p14:tracePt t="14051" x="9486900" y="1908175"/>
          <p14:tracePt t="14053" x="9478963" y="1908175"/>
          <p14:tracePt t="14055" x="9466263" y="1908175"/>
          <p14:tracePt t="14057" x="9463088" y="1908175"/>
          <p14:tracePt t="14059" x="9447213" y="1908175"/>
          <p14:tracePt t="14061" x="9442450" y="1908175"/>
          <p14:tracePt t="14063" x="9434513" y="1900238"/>
          <p14:tracePt t="14065" x="9415463" y="1900238"/>
          <p14:tracePt t="14067" x="9410700" y="1900238"/>
          <p14:tracePt t="14069" x="9402763" y="1900238"/>
          <p14:tracePt t="14071" x="9391650" y="1900238"/>
          <p14:tracePt t="14073" x="9383713" y="1897063"/>
          <p14:tracePt t="14075" x="9371013" y="1897063"/>
          <p14:tracePt t="14077" x="9359900" y="1897063"/>
          <p14:tracePt t="14079" x="9355138" y="1897063"/>
          <p14:tracePt t="14081" x="9347200" y="1897063"/>
          <p14:tracePt t="14083" x="9334500" y="1897063"/>
          <p14:tracePt t="14085" x="9331325" y="1897063"/>
          <p14:tracePt t="14087" x="9323388" y="1897063"/>
          <p14:tracePt t="14089" x="9318625" y="1892300"/>
          <p14:tracePt t="14091" x="9302750" y="1892300"/>
          <p14:tracePt t="14093" x="9299575" y="1892300"/>
          <p14:tracePt t="14095" x="9286875" y="1892300"/>
          <p14:tracePt t="14097" x="9278938" y="1892300"/>
          <p14:tracePt t="14101" x="9259888" y="1892300"/>
          <p14:tracePt t="14104" x="9239250" y="1892300"/>
          <p14:tracePt t="14106" x="9231313" y="1892300"/>
          <p14:tracePt t="14108" x="9220200" y="1892300"/>
          <p14:tracePt t="14109" x="9204325" y="1892300"/>
          <p14:tracePt t="14116" x="9172575" y="1892300"/>
          <p14:tracePt t="14118" x="9156700" y="1884363"/>
          <p14:tracePt t="14119" x="9139238" y="1884363"/>
          <p14:tracePt t="14121" x="9128125" y="1884363"/>
          <p14:tracePt t="14123" x="9115425" y="1884363"/>
          <p14:tracePt t="14125" x="9107488" y="1884363"/>
          <p14:tracePt t="14127" x="9091613" y="1884363"/>
          <p14:tracePt t="14129" x="9072563" y="1884363"/>
          <p14:tracePt t="14131" x="9067800" y="1884363"/>
          <p14:tracePt t="14133" x="9059863" y="1884363"/>
          <p14:tracePt t="14135" x="9048750" y="1884363"/>
          <p14:tracePt t="14137" x="9036050" y="1881188"/>
          <p14:tracePt t="14139" x="9028113" y="1881188"/>
          <p14:tracePt t="14141" x="9017000" y="1881188"/>
          <p14:tracePt t="14144" x="9009063" y="1881188"/>
          <p14:tracePt t="14146" x="8996363" y="1881188"/>
          <p14:tracePt t="14147" x="8988425" y="1881188"/>
          <p14:tracePt t="14149" x="8985250" y="1881188"/>
          <p14:tracePt t="14151" x="8969375" y="1881188"/>
          <p14:tracePt t="14153" x="8964613" y="1881188"/>
          <p14:tracePt t="14155" x="8953500" y="1881188"/>
          <p14:tracePt t="14157" x="8940800" y="1889125"/>
          <p14:tracePt t="14159" x="8932863" y="1889125"/>
          <p14:tracePt t="14162" x="8920163" y="1892300"/>
          <p14:tracePt t="14163" x="8909050" y="1892300"/>
          <p14:tracePt t="14178" x="8869363" y="1908175"/>
          <p14:tracePt t="14179" x="8856663" y="1908175"/>
          <p14:tracePt t="14181" x="8853488" y="1912938"/>
          <p14:tracePt t="14183" x="8840788" y="1916113"/>
          <p14:tracePt t="14187" x="8832850" y="1924050"/>
          <p14:tracePt t="14189" x="8829675" y="1924050"/>
          <p14:tracePt t="14191" x="8821738" y="1928813"/>
          <p14:tracePt t="14194" x="8813800" y="1928813"/>
          <p14:tracePt t="14196" x="8809038" y="1931988"/>
          <p14:tracePt t="14197" x="8809038" y="1936750"/>
          <p14:tracePt t="14199" x="8797925" y="1936750"/>
          <p14:tracePt t="14201" x="8797925" y="1939925"/>
          <p14:tracePt t="14203" x="8793163" y="1952625"/>
          <p14:tracePt t="14205" x="8789988" y="1952625"/>
          <p14:tracePt t="14207" x="8782050" y="1952625"/>
          <p14:tracePt t="14209" x="8777288" y="1955800"/>
          <p14:tracePt t="14211" x="8777288" y="1960563"/>
          <p14:tracePt t="14213" x="8766175" y="1960563"/>
          <p14:tracePt t="14215" x="8761413" y="1965325"/>
          <p14:tracePt t="14217" x="8758238" y="1976438"/>
          <p14:tracePt t="14219" x="8753475" y="1976438"/>
          <p14:tracePt t="14221" x="8745538" y="1976438"/>
          <p14:tracePt t="14223" x="8742363" y="1981200"/>
          <p14:tracePt t="14225" x="8737600" y="1981200"/>
          <p14:tracePt t="14228" x="8732838" y="1989138"/>
          <p14:tracePt t="14229" x="8721725" y="1989138"/>
          <p14:tracePt t="14231" x="8716963" y="1989138"/>
          <p14:tracePt t="14236" x="8709025" y="1992313"/>
          <p14:tracePt t="14238" x="8709025" y="2000250"/>
          <p14:tracePt t="14241" x="8697913" y="2005013"/>
          <p14:tracePt t="14243" x="8693150" y="2008188"/>
          <p14:tracePt t="14248" x="8685213" y="2016125"/>
          <p14:tracePt t="14252" x="8674100" y="2032000"/>
          <p14:tracePt t="14255" x="8674100" y="2036763"/>
          <p14:tracePt t="14257" x="8666163" y="2044700"/>
          <p14:tracePt t="14259" x="8661400" y="2047875"/>
          <p14:tracePt t="14261" x="8658225" y="2055813"/>
          <p14:tracePt t="14265" x="8653463" y="2063750"/>
          <p14:tracePt t="14267" x="8653463" y="2068513"/>
          <p14:tracePt t="14269" x="8645525" y="2071688"/>
          <p14:tracePt t="14271" x="8637588" y="2079625"/>
          <p14:tracePt t="14273" x="8637588" y="2087563"/>
          <p14:tracePt t="14278" x="8634413" y="2100263"/>
          <p14:tracePt t="14279" x="8626475" y="2103438"/>
          <p14:tracePt t="14281" x="8621713" y="2111375"/>
          <p14:tracePt t="14283" x="8621713" y="2119313"/>
          <p14:tracePt t="14285" x="8613775" y="2119313"/>
          <p14:tracePt t="14287" x="8613775" y="2135188"/>
          <p14:tracePt t="14289" x="8613775" y="2139950"/>
          <p14:tracePt t="14291" x="8610600" y="2151063"/>
          <p14:tracePt t="14293" x="8602663" y="2160588"/>
          <p14:tracePt t="14295" x="8602663" y="2163763"/>
          <p14:tracePt t="14297" x="8597900" y="2176463"/>
          <p14:tracePt t="14299" x="8586788" y="2179638"/>
          <p14:tracePt t="14301" x="8582025" y="2192338"/>
          <p14:tracePt t="14303" x="8574088" y="2203450"/>
          <p14:tracePt t="14305" x="8570913" y="2211388"/>
          <p14:tracePt t="14307" x="8566150" y="2224088"/>
          <p14:tracePt t="14309" x="8558213" y="2235200"/>
          <p14:tracePt t="14312" x="8558213" y="2247900"/>
          <p14:tracePt t="14313" x="8555038" y="2251075"/>
          <p14:tracePt t="14315" x="8550275" y="2259013"/>
          <p14:tracePt t="14317" x="8547100" y="2279650"/>
          <p14:tracePt t="14319" x="8547100" y="2287588"/>
          <p14:tracePt t="14321" x="8534400" y="2287588"/>
          <p14:tracePt t="14323" x="8534400" y="2303463"/>
          <p14:tracePt t="14325" x="8529638" y="2314575"/>
          <p14:tracePt t="14327" x="8529638" y="2327275"/>
          <p14:tracePt t="14329" x="8521700" y="2335213"/>
          <p14:tracePt t="14331" x="8518525" y="2355850"/>
          <p14:tracePt t="14333" x="8518525" y="2359025"/>
          <p14:tracePt t="14335" x="8513763" y="2366963"/>
          <p14:tracePt t="14337" x="8505825" y="2387600"/>
          <p14:tracePt t="14339" x="8505825" y="2390775"/>
          <p14:tracePt t="14341" x="8502650" y="2406650"/>
          <p14:tracePt t="14345" x="8502650" y="2427288"/>
          <p14:tracePt t="14347" x="8494713" y="2438400"/>
          <p14:tracePt t="14349" x="8489950" y="2446338"/>
          <p14:tracePt t="14351" x="8486775" y="2454275"/>
          <p14:tracePt t="14353" x="8482013" y="2466975"/>
          <p14:tracePt t="14355" x="8474075" y="2478088"/>
          <p14:tracePt t="14357" x="8474075" y="2482850"/>
          <p14:tracePt t="14359" x="8470900" y="2493963"/>
          <p14:tracePt t="14361" x="8470900" y="2509838"/>
          <p14:tracePt t="14363" x="8466138" y="2514600"/>
          <p14:tracePt t="14365" x="8466138" y="2517775"/>
          <p14:tracePt t="14367" x="8462963" y="2533650"/>
          <p14:tracePt t="14369" x="8462963" y="2546350"/>
          <p14:tracePt t="14371" x="8455025" y="2551113"/>
          <p14:tracePt t="14373" x="8450263" y="2562225"/>
          <p14:tracePt t="14375" x="8450263" y="2570163"/>
          <p14:tracePt t="14377" x="8447088" y="2582863"/>
          <p14:tracePt t="14379" x="8447088" y="2590800"/>
          <p14:tracePt t="14381" x="8434388" y="2598738"/>
          <p14:tracePt t="14383" x="8434388" y="2601913"/>
          <p14:tracePt t="14385" x="8431213" y="2617788"/>
          <p14:tracePt t="14387" x="8431213" y="2625725"/>
          <p14:tracePt t="14389" x="8426450" y="2630488"/>
          <p14:tracePt t="14391" x="8426450" y="2641600"/>
          <p14:tracePt t="14393" x="8426450" y="2649538"/>
          <p14:tracePt t="14395" x="8418513" y="2657475"/>
          <p14:tracePt t="14397" x="8415338" y="2665413"/>
          <p14:tracePt t="14399" x="8410575" y="2678113"/>
          <p14:tracePt t="14401" x="8410575" y="2681288"/>
          <p14:tracePt t="14403" x="8410575" y="2689225"/>
          <p14:tracePt t="14405" x="8402638" y="2701925"/>
          <p14:tracePt t="14407" x="8399463" y="2705100"/>
          <p14:tracePt t="14409" x="8394700" y="2720975"/>
          <p14:tracePt t="14411" x="8394700" y="2725738"/>
          <p14:tracePt t="14413" x="8391525" y="2736850"/>
          <p14:tracePt t="14415" x="8391525" y="2741613"/>
          <p14:tracePt t="14417" x="8391525" y="2757488"/>
          <p14:tracePt t="14419" x="8383588" y="2770188"/>
          <p14:tracePt t="14421" x="8383588" y="2773363"/>
          <p14:tracePt t="14423" x="8378825" y="2781300"/>
          <p14:tracePt t="14425" x="8378825" y="2794000"/>
          <p14:tracePt t="14428" x="8375650" y="2801938"/>
          <p14:tracePt t="14429" x="8375650" y="2820988"/>
          <p14:tracePt t="14431" x="8375650" y="2828925"/>
          <p14:tracePt t="14433" x="8375650" y="2841625"/>
          <p14:tracePt t="14435" x="8375650" y="2849563"/>
          <p14:tracePt t="14437" x="8375650" y="2868613"/>
          <p14:tracePt t="14439" x="8375650" y="2876550"/>
          <p14:tracePt t="14441" x="8375650" y="2881313"/>
          <p14:tracePt t="14443" x="8375650" y="2892425"/>
          <p14:tracePt t="14445" x="8375650" y="2900363"/>
          <p14:tracePt t="14447" x="8375650" y="2905125"/>
          <p14:tracePt t="14449" x="8375650" y="2928938"/>
          <p14:tracePt t="14451" x="8375650" y="2932113"/>
          <p14:tracePt t="14453" x="8375650" y="2941638"/>
          <p14:tracePt t="14455" x="8375650" y="2952750"/>
          <p14:tracePt t="14457" x="8375650" y="2960688"/>
          <p14:tracePt t="14459" x="8375650" y="2968625"/>
          <p14:tracePt t="14461" x="8375650" y="2976563"/>
          <p14:tracePt t="14463" x="8375650" y="2989263"/>
          <p14:tracePt t="14465" x="8375650" y="2992438"/>
          <p14:tracePt t="14467" x="8375650" y="3000375"/>
          <p14:tracePt t="14469" x="8375650" y="3013075"/>
          <p14:tracePt t="14471" x="8375650" y="3016250"/>
          <p14:tracePt t="14473" x="8378825" y="3032125"/>
          <p14:tracePt t="14475" x="8386763" y="3036888"/>
          <p14:tracePt t="14477" x="8391525" y="3044825"/>
          <p14:tracePt t="14479" x="8391525" y="3052763"/>
          <p14:tracePt t="14481" x="8391525" y="3060700"/>
          <p14:tracePt t="14483" x="8391525" y="3071813"/>
          <p14:tracePt t="14485" x="8394700" y="3071813"/>
          <p14:tracePt t="14487" x="8394700" y="3076575"/>
          <p14:tracePt t="14489" x="8407400" y="3092450"/>
          <p14:tracePt t="14491" x="8410575" y="3092450"/>
          <p14:tracePt t="14493" x="8410575" y="3100388"/>
          <p14:tracePt t="14495" x="8415338" y="3103563"/>
          <p14:tracePt t="14497" x="8418513" y="3108325"/>
          <p14:tracePt t="14499" x="8418513" y="3119438"/>
          <p14:tracePt t="14501" x="8423275" y="3124200"/>
          <p14:tracePt t="14503" x="8426450" y="3127375"/>
          <p14:tracePt t="14505" x="8431213" y="3132138"/>
          <p14:tracePt t="14507" x="8439150" y="3148013"/>
          <p14:tracePt t="14509" x="8442325" y="3152775"/>
          <p14:tracePt t="14511" x="8442325" y="3155950"/>
          <p14:tracePt t="14513" x="8447088" y="3160713"/>
          <p14:tracePt t="14515" x="8450263" y="3171825"/>
          <p14:tracePt t="14517" x="8455025" y="3176588"/>
          <p14:tracePt t="14521" x="8462963" y="3179763"/>
          <p14:tracePt t="14523" x="8466138" y="3184525"/>
          <p14:tracePt t="14525" x="8470900" y="3195638"/>
          <p14:tracePt t="14528" x="8470900" y="3200400"/>
          <p14:tracePt t="14529" x="8474075" y="3203575"/>
          <p14:tracePt t="14531" x="8474075" y="3208338"/>
          <p14:tracePt t="14533" x="8474075" y="3211513"/>
          <p14:tracePt t="14535" x="8478838" y="3219450"/>
          <p14:tracePt t="14537" x="8489950" y="3224213"/>
          <p14:tracePt t="14539" x="8494713" y="3235325"/>
          <p14:tracePt t="14541" x="8494713" y="3240088"/>
          <p14:tracePt t="14544" x="8497888" y="3243263"/>
          <p14:tracePt t="14545" x="8497888" y="3248025"/>
          <p14:tracePt t="14547" x="8510588" y="3259138"/>
          <p14:tracePt t="14549" x="8510588" y="3263900"/>
          <p14:tracePt t="14551" x="8518525" y="3271838"/>
          <p14:tracePt t="14553" x="8518525" y="3275013"/>
          <p14:tracePt t="14555" x="8526463" y="3287713"/>
          <p14:tracePt t="14557" x="8534400" y="3298825"/>
          <p14:tracePt t="14559" x="8534400" y="3306763"/>
          <p14:tracePt t="14561" x="8542338" y="3311525"/>
          <p14:tracePt t="14563" x="8547100" y="3322638"/>
          <p14:tracePt t="14565" x="8550275" y="3340100"/>
          <p14:tracePt t="14567" x="8555038" y="3343275"/>
          <p14:tracePt t="14569" x="8562975" y="3359150"/>
          <p14:tracePt t="14571" x="8566150" y="3371850"/>
          <p14:tracePt t="14573" x="8578850" y="3382963"/>
          <p14:tracePt t="14575" x="8582025" y="3395663"/>
          <p14:tracePt t="14577" x="8589963" y="3403600"/>
          <p14:tracePt t="14579" x="8594725" y="3422650"/>
          <p14:tracePt t="14581" x="8605838" y="3438525"/>
          <p14:tracePt t="14583" x="8610600" y="3451225"/>
          <p14:tracePt t="14585" x="8621713" y="3467100"/>
          <p14:tracePt t="14587" x="8629650" y="3486150"/>
          <p14:tracePt t="14589" x="8634413" y="3498850"/>
          <p14:tracePt t="14591" x="8645525" y="3514725"/>
          <p14:tracePt t="14593" x="8658225" y="3535363"/>
          <p14:tracePt t="14595" x="8666163" y="3551238"/>
          <p14:tracePt t="14597" x="8677275" y="3567113"/>
          <p14:tracePt t="14599" x="8689975" y="3586163"/>
          <p14:tracePt t="14601" x="8701088" y="3598863"/>
          <p14:tracePt t="14603" x="8721725" y="3622675"/>
          <p14:tracePt t="14605" x="8729663" y="3633788"/>
          <p14:tracePt t="14607" x="8742363" y="3654425"/>
          <p14:tracePt t="14609" x="8753475" y="3665538"/>
          <p14:tracePt t="14611" x="8774113" y="3681413"/>
          <p14:tracePt t="14613" x="8777288" y="3686175"/>
          <p14:tracePt t="14615" x="8793163" y="3702050"/>
          <p14:tracePt t="14617" x="8805863" y="3721100"/>
          <p14:tracePt t="14619" x="8821738" y="3733800"/>
          <p14:tracePt t="14621" x="8832850" y="3746500"/>
          <p14:tracePt t="14623" x="8845550" y="3749675"/>
          <p14:tracePt t="14625" x="8848725" y="3765550"/>
          <p14:tracePt t="14627" x="8877300" y="3781425"/>
          <p14:tracePt t="14629" x="8880475" y="3786188"/>
          <p14:tracePt t="14631" x="8893175" y="3794125"/>
          <p14:tracePt t="14633" x="8909050" y="3802063"/>
          <p14:tracePt t="14635" x="8920163" y="3805238"/>
          <p14:tracePt t="14637" x="8924925" y="3810000"/>
          <p14:tracePt t="14639" x="8940800" y="3817938"/>
          <p14:tracePt t="14641" x="8945563" y="3821113"/>
          <p14:tracePt t="14644" x="8961438" y="3829050"/>
          <p14:tracePt t="14645" x="8969375" y="3829050"/>
          <p14:tracePt t="14647" x="8977313" y="3833813"/>
          <p14:tracePt t="14649" x="8985250" y="3841750"/>
          <p14:tracePt t="14651" x="8996363" y="3844925"/>
          <p14:tracePt t="14653" x="9004300" y="3844925"/>
          <p14:tracePt t="14656" x="9017000" y="3849688"/>
          <p14:tracePt t="14658" x="9028113" y="3849688"/>
          <p14:tracePt t="14661" x="9032875" y="3857625"/>
          <p14:tracePt t="14666" x="9067800" y="3865563"/>
          <p14:tracePt t="14673" x="9104313" y="3865563"/>
          <p14:tracePt t="14676" x="9120188" y="3873500"/>
          <p14:tracePt t="14679" x="9128125" y="3873500"/>
          <p14:tracePt t="14679" x="9139238" y="3876675"/>
          <p14:tracePt t="14681" x="9144000" y="3876675"/>
          <p14:tracePt t="14683" x="9159875" y="3876675"/>
          <p14:tracePt t="14685" x="9164638" y="3876675"/>
          <p14:tracePt t="14687" x="9180513" y="3876675"/>
          <p14:tracePt t="14689" x="9183688" y="3876675"/>
          <p14:tracePt t="14691" x="9199563" y="3876675"/>
          <p14:tracePt t="14694" x="9212263" y="3876675"/>
          <p14:tracePt t="14695" x="9220200" y="3881438"/>
          <p14:tracePt t="14697" x="9231313" y="3881438"/>
          <p14:tracePt t="14701" x="9244013" y="3881438"/>
          <p14:tracePt t="14704" x="9267825" y="3889375"/>
          <p14:tracePt t="14706" x="9278938" y="3892550"/>
          <p14:tracePt t="14710" x="9315450" y="3892550"/>
          <p14:tracePt t="14714" x="9334500" y="3900488"/>
          <p14:tracePt t="14717" x="9371013" y="3900488"/>
          <p14:tracePt t="14719" x="9394825" y="3905250"/>
          <p14:tracePt t="14721" x="9399588" y="3908425"/>
          <p14:tracePt t="14723" x="9415463" y="3908425"/>
          <p14:tracePt t="14725" x="9431338" y="3908425"/>
          <p14:tracePt t="14727" x="9442450" y="3916363"/>
          <p14:tracePt t="14729" x="9458325" y="3921125"/>
          <p14:tracePt t="14731" x="9471025" y="3921125"/>
          <p14:tracePt t="14733" x="9478963" y="3921125"/>
          <p14:tracePt t="14735" x="9498013" y="3929063"/>
          <p14:tracePt t="14737" x="9505950" y="3933825"/>
          <p14:tracePt t="14739" x="9518650" y="3937000"/>
          <p14:tracePt t="14741" x="9529763" y="3944938"/>
          <p14:tracePt t="14743" x="9542463" y="3949700"/>
          <p14:tracePt t="14745" x="9558338" y="3957638"/>
          <p14:tracePt t="14747" x="9566275" y="3957638"/>
          <p14:tracePt t="14749" x="9574213" y="3960813"/>
          <p14:tracePt t="14751" x="9594850" y="3965575"/>
          <p14:tracePt t="14753" x="9598025" y="3965575"/>
          <p14:tracePt t="14755" x="9610725" y="3968750"/>
          <p14:tracePt t="14757" x="9618663" y="3968750"/>
          <p14:tracePt t="14759" x="9629775" y="3976688"/>
          <p14:tracePt t="14761" x="9642475" y="3981450"/>
          <p14:tracePt t="14763" x="9650413" y="3981450"/>
          <p14:tracePt t="14765" x="9661525" y="3984625"/>
          <p14:tracePt t="14767" x="9674225" y="3992563"/>
          <p14:tracePt t="14769" x="9682163" y="3992563"/>
          <p14:tracePt t="14771" x="9693275" y="3997325"/>
          <p14:tracePt t="14773" x="9705975" y="3997325"/>
          <p14:tracePt t="14775" x="9713913" y="4000500"/>
          <p14:tracePt t="14778" x="9717088" y="4000500"/>
          <p14:tracePt t="14779" x="9729788" y="4013200"/>
          <p14:tracePt t="14781" x="9745663" y="4013200"/>
          <p14:tracePt t="14783" x="9748838" y="4013200"/>
          <p14:tracePt t="14785" x="9761538" y="4016375"/>
          <p14:tracePt t="14787" x="9777413" y="4016375"/>
          <p14:tracePt t="14789" x="9790113" y="4024313"/>
          <p14:tracePt t="14791" x="9798050" y="4024313"/>
          <p14:tracePt t="14794" x="9809163" y="4024313"/>
          <p14:tracePt t="14795" x="9821863" y="4029075"/>
          <p14:tracePt t="14797" x="9825038" y="4029075"/>
          <p14:tracePt t="14800" x="9840913" y="4029075"/>
          <p14:tracePt t="14802" x="9848850" y="4029075"/>
          <p14:tracePt t="14806" x="9872663" y="4032250"/>
          <p14:tracePt t="14809" x="9877425" y="4032250"/>
          <p14:tracePt t="14817" x="9932988" y="4032250"/>
          <p14:tracePt t="14820" x="9940925" y="4032250"/>
          <p14:tracePt t="14821" x="9952038" y="4032250"/>
          <p14:tracePt t="14823" x="9969500" y="4032250"/>
          <p14:tracePt t="14825" x="9980613" y="4032250"/>
          <p14:tracePt t="14827" x="9996488" y="4032250"/>
          <p14:tracePt t="14829" x="10009188" y="4032250"/>
          <p14:tracePt t="14831" x="10025063" y="4032250"/>
          <p14:tracePt t="14833" x="10040938" y="4032250"/>
          <p14:tracePt t="14835" x="10052050" y="4032250"/>
          <p14:tracePt t="14837" x="10067925" y="4032250"/>
          <p14:tracePt t="14839" x="10083800" y="4024313"/>
          <p14:tracePt t="14841" x="10104438" y="4024313"/>
          <p14:tracePt t="14843" x="10120313" y="4024313"/>
          <p14:tracePt t="14845" x="10136188" y="4024313"/>
          <p14:tracePt t="14847" x="10155238" y="4024313"/>
          <p14:tracePt t="14849" x="10172700" y="4024313"/>
          <p14:tracePt t="14851" x="10188575" y="4024313"/>
          <p14:tracePt t="14853" x="10204450" y="4021138"/>
          <p14:tracePt t="14855" x="10223500" y="4021138"/>
          <p14:tracePt t="14857" x="10239375" y="4021138"/>
          <p14:tracePt t="14859" x="10255250" y="4021138"/>
          <p14:tracePt t="14861" x="10267950" y="4021138"/>
          <p14:tracePt t="14864" x="10283825" y="4021138"/>
          <p14:tracePt t="14865" x="10299700" y="4021138"/>
          <p14:tracePt t="14867" x="10323513" y="4021138"/>
          <p14:tracePt t="14869" x="10334625" y="4021138"/>
          <p14:tracePt t="14871" x="10350500" y="4013200"/>
          <p14:tracePt t="14873" x="10383838" y="4013200"/>
          <p14:tracePt t="14875" x="10402888" y="4013200"/>
          <p14:tracePt t="14877" x="10418763" y="4013200"/>
          <p14:tracePt t="14879" x="10442575" y="4013200"/>
          <p14:tracePt t="14881" x="10458450" y="4013200"/>
          <p14:tracePt t="14895" x="10626725" y="4000500"/>
          <p14:tracePt t="14897" x="10650538" y="4000500"/>
          <p14:tracePt t="14899" x="10674350" y="3997325"/>
          <p14:tracePt t="14901" x="10709275" y="3997325"/>
          <p14:tracePt t="14903" x="10725150" y="3989388"/>
          <p14:tracePt t="14905" x="10748963" y="3989388"/>
          <p14:tracePt t="14907" x="10764838" y="3989388"/>
          <p14:tracePt t="14909" x="10790238" y="3984625"/>
          <p14:tracePt t="14911" x="10814050" y="3984625"/>
          <p14:tracePt t="14913" x="10837863" y="3984625"/>
          <p14:tracePt t="14915" x="10861675" y="3984625"/>
          <p14:tracePt t="14917" x="10880725" y="3984625"/>
          <p14:tracePt t="14919" x="10904538" y="3984625"/>
          <p14:tracePt t="14921" x="10920413" y="3976688"/>
          <p14:tracePt t="14923" x="10944225" y="3976688"/>
          <p14:tracePt t="14925" x="10968038" y="3976688"/>
          <p14:tracePt t="14928" x="10993438" y="3976688"/>
          <p14:tracePt t="14929" x="11009313" y="3976688"/>
          <p14:tracePt t="14931" x="11033125" y="3973513"/>
          <p14:tracePt t="14933" x="11052175" y="3973513"/>
          <p14:tracePt t="14935" x="11068050" y="3960813"/>
          <p14:tracePt t="14937" x="11083925" y="3952875"/>
          <p14:tracePt t="14939" x="11107738" y="3952875"/>
          <p14:tracePt t="14941" x="11128375" y="3949700"/>
          <p14:tracePt t="14943" x="11144250" y="3941763"/>
          <p14:tracePt t="14945" x="11168063" y="3937000"/>
          <p14:tracePt t="14947" x="11188700" y="3929063"/>
          <p14:tracePt t="14949" x="11204575" y="3925888"/>
          <p14:tracePt t="14951" x="11220450" y="3925888"/>
          <p14:tracePt t="14953" x="11247438" y="3921125"/>
          <p14:tracePt t="14955" x="11255375" y="3913188"/>
          <p14:tracePt t="14957" x="11268075" y="3908425"/>
          <p14:tracePt t="14959" x="11291888" y="3900488"/>
          <p14:tracePt t="14961" x="11310938" y="3897313"/>
          <p14:tracePt t="14963" x="11326813" y="3889375"/>
          <p14:tracePt t="14965" x="11339513" y="3884613"/>
          <p14:tracePt t="14967" x="11347450" y="3881438"/>
          <p14:tracePt t="14969" x="11358563" y="3881438"/>
          <p14:tracePt t="14971" x="11371263" y="3873500"/>
          <p14:tracePt t="14973" x="11383963" y="3860800"/>
          <p14:tracePt t="14975" x="11391900" y="3857625"/>
          <p14:tracePt t="14977" x="11403013" y="3852863"/>
          <p14:tracePt t="14979" x="11415713" y="3841750"/>
          <p14:tracePt t="14981" x="11418888" y="3841750"/>
          <p14:tracePt t="14983" x="11431588" y="3836988"/>
          <p14:tracePt t="14985" x="11434763" y="3825875"/>
          <p14:tracePt t="14987" x="11447463" y="3817938"/>
          <p14:tracePt t="14989" x="11455400" y="3813175"/>
          <p14:tracePt t="14991" x="11466513" y="3810000"/>
          <p14:tracePt t="14993" x="11471275" y="3805238"/>
          <p14:tracePt t="14995" x="11482388" y="3794125"/>
          <p14:tracePt t="14997" x="11495088" y="3789363"/>
          <p14:tracePt t="14999" x="11503025" y="3781425"/>
          <p14:tracePt t="15001" x="11514138" y="3770313"/>
          <p14:tracePt t="15003" x="11518900" y="3765550"/>
          <p14:tracePt t="15005" x="11534775" y="3762375"/>
          <p14:tracePt t="15007" x="11537950" y="3749675"/>
          <p14:tracePt t="15009" x="11558588" y="3746500"/>
          <p14:tracePt t="15011" x="11569700" y="3738563"/>
          <p14:tracePt t="15013" x="11577638" y="3733800"/>
          <p14:tracePt t="15015" x="11598275" y="3713163"/>
          <p14:tracePt t="15017" x="11610975" y="3709988"/>
          <p14:tracePt t="15019" x="11622088" y="3697288"/>
          <p14:tracePt t="15021" x="11637963" y="3694113"/>
          <p14:tracePt t="15023" x="11650663" y="3681413"/>
          <p14:tracePt t="15025" x="11661775" y="3670300"/>
          <p14:tracePt t="15027" x="11677650" y="3657600"/>
          <p14:tracePt t="15029" x="11698288" y="3638550"/>
          <p14:tracePt t="15031" x="11709400" y="3630613"/>
          <p14:tracePt t="15033" x="11725275" y="3617913"/>
          <p14:tracePt t="15035" x="11745913" y="3606800"/>
          <p14:tracePt t="15037" x="11761788" y="3594100"/>
          <p14:tracePt t="15039" x="11772900" y="3575050"/>
          <p14:tracePt t="15041" x="11793538" y="3559175"/>
          <p14:tracePt t="15043" x="11809413" y="3546475"/>
          <p14:tracePt t="15045" x="11830050" y="3525838"/>
          <p14:tracePt t="15047" x="11841163" y="3509963"/>
          <p14:tracePt t="15049" x="11853863" y="3490913"/>
          <p14:tracePt t="15051" x="11869738" y="3478213"/>
          <p14:tracePt t="15053" x="11880850" y="3462338"/>
          <p14:tracePt t="15055" x="11893550" y="3443288"/>
          <p14:tracePt t="15057" x="11904663" y="3427413"/>
          <p14:tracePt t="15059" x="11917363" y="3406775"/>
          <p14:tracePt t="15061" x="11936413" y="3387725"/>
          <p14:tracePt t="15063" x="11949113" y="3379788"/>
          <p14:tracePt t="15065" x="11952288" y="3355975"/>
          <p14:tracePt t="15067" x="11968163" y="3348038"/>
          <p14:tracePt t="15069" x="11968163" y="3335338"/>
          <p14:tracePt t="15071" x="11988800" y="3319463"/>
          <p14:tracePt t="15073" x="11993563" y="3306763"/>
          <p14:tracePt t="15075" x="12001500" y="3290888"/>
          <p14:tracePt t="15078" x="12012613" y="3279775"/>
          <p14:tracePt t="15079" x="12017375" y="3255963"/>
          <p14:tracePt t="15081" x="12028488" y="3248025"/>
          <p14:tracePt t="15083" x="12033250" y="3240088"/>
          <p14:tracePt t="15085" x="12041188" y="3227388"/>
          <p14:tracePt t="15087" x="12052300" y="3208338"/>
          <p14:tracePt t="15089" x="12057063" y="3200400"/>
          <p14:tracePt t="15091" x="12068175" y="3179763"/>
          <p14:tracePt t="15093" x="12076113" y="3163888"/>
          <p14:tracePt t="15095" x="12080875" y="3152775"/>
          <p14:tracePt t="15097" x="12084050" y="3140075"/>
          <p14:tracePt t="15099" x="12096750" y="3124200"/>
          <p14:tracePt t="15101" x="12104688" y="3111500"/>
          <p14:tracePt t="15103" x="12115800" y="3095625"/>
          <p14:tracePt t="15105" x="12120563" y="3084513"/>
          <p14:tracePt t="15107" x="12123738" y="3071813"/>
          <p14:tracePt t="15109" x="12131675" y="3055938"/>
          <p14:tracePt t="15111" x="12136438" y="3044825"/>
          <p14:tracePt t="15113" x="12144375" y="3032125"/>
          <p14:tracePt t="15115" x="12144375" y="3024188"/>
          <p14:tracePt t="15117" x="12152313" y="3013075"/>
          <p14:tracePt t="15119" x="12152313" y="3000375"/>
          <p14:tracePt t="15121" x="12160250" y="2992438"/>
          <p14:tracePt t="15123" x="12160250" y="2973388"/>
          <p14:tracePt t="15125" x="12163425" y="2965450"/>
          <p14:tracePt t="15127" x="12163425" y="2952750"/>
          <p14:tracePt t="15129" x="12171363" y="2936875"/>
          <p14:tracePt t="15131" x="12171363" y="2916238"/>
          <p14:tracePt t="15133" x="12171363" y="2908300"/>
          <p14:tracePt t="15135" x="12171363" y="2897188"/>
          <p14:tracePt t="15137" x="12171363" y="2881313"/>
          <p14:tracePt t="15139" x="12171363" y="2865438"/>
          <p14:tracePt t="15141" x="12171363" y="2852738"/>
          <p14:tracePt t="15143" x="12171363" y="2836863"/>
          <p14:tracePt t="15145" x="12171363" y="2820988"/>
          <p14:tracePt t="15147" x="12171363" y="2809875"/>
          <p14:tracePt t="15149" x="12171363" y="2794000"/>
          <p14:tracePt t="15151" x="12163425" y="2773363"/>
          <p14:tracePt t="15153" x="12163425" y="2757488"/>
          <p14:tracePt t="15155" x="12163425" y="2749550"/>
          <p14:tracePt t="15157" x="12155488" y="2728913"/>
          <p14:tracePt t="15159" x="12152313" y="2705100"/>
          <p14:tracePt t="15161" x="12152313" y="2693988"/>
          <p14:tracePt t="15163" x="12139613" y="2678113"/>
          <p14:tracePt t="15165" x="12139613" y="2665413"/>
          <p14:tracePt t="15167" x="12128500" y="2649538"/>
          <p14:tracePt t="15169" x="12128500" y="2633663"/>
          <p14:tracePt t="15171" x="12120563" y="2614613"/>
          <p14:tracePt t="15173" x="12107863" y="2601913"/>
          <p14:tracePt t="15175" x="12107863" y="2593975"/>
          <p14:tracePt t="15177" x="12104688" y="2574925"/>
          <p14:tracePt t="15179" x="12099925" y="2566988"/>
          <p14:tracePt t="15181" x="12091988" y="2541588"/>
          <p14:tracePt t="15183" x="12088813" y="2530475"/>
          <p14:tracePt t="15185" x="12080875" y="2509838"/>
          <p14:tracePt t="15187" x="12068175" y="2493963"/>
          <p14:tracePt t="15189" x="12065000" y="2482850"/>
          <p14:tracePt t="15191" x="12057063" y="2470150"/>
          <p14:tracePt t="15193" x="12057063" y="2454275"/>
          <p14:tracePt t="15195" x="12044363" y="2438400"/>
          <p14:tracePt t="15197" x="12041188" y="2427288"/>
          <p14:tracePt t="15199" x="12036425" y="2414588"/>
          <p14:tracePt t="15201" x="12028488" y="2406650"/>
          <p14:tracePt t="15203" x="12028488" y="2387600"/>
          <p14:tracePt t="15205" x="12017375" y="2374900"/>
          <p14:tracePt t="15207" x="12012613" y="2366963"/>
          <p14:tracePt t="15209" x="12012613" y="2355850"/>
          <p14:tracePt t="15211" x="12009438" y="2343150"/>
          <p14:tracePt t="15213" x="12001500" y="2335213"/>
          <p14:tracePt t="15215" x="12001500" y="2314575"/>
          <p14:tracePt t="15217" x="11996738" y="2311400"/>
          <p14:tracePt t="15219" x="11993563" y="2303463"/>
          <p14:tracePt t="15221" x="11993563" y="2290763"/>
          <p14:tracePt t="15223" x="11993563" y="2282825"/>
          <p14:tracePt t="15225" x="11988800" y="2263775"/>
          <p14:tracePt t="15227" x="11980863" y="2251075"/>
          <p14:tracePt t="15229" x="11980863" y="2243138"/>
          <p14:tracePt t="15231" x="11976100" y="2232025"/>
          <p14:tracePt t="15233" x="11968163" y="2219325"/>
          <p14:tracePt t="15235" x="11968163" y="2211388"/>
          <p14:tracePt t="15237" x="11968163" y="2200275"/>
          <p14:tracePt t="15239" x="11968163" y="2184400"/>
          <p14:tracePt t="15241" x="11964988" y="2171700"/>
          <p14:tracePt t="15243" x="11960225" y="2163763"/>
          <p14:tracePt t="15245" x="11960225" y="2151063"/>
          <p14:tracePt t="15247" x="11960225" y="2139950"/>
          <p14:tracePt t="15249" x="11949113" y="2132013"/>
          <p14:tracePt t="15251" x="11949113" y="2119313"/>
          <p14:tracePt t="15253" x="11949113" y="2111375"/>
          <p14:tracePt t="15255" x="11949113" y="2100263"/>
          <p14:tracePt t="15257" x="11936413" y="2087563"/>
          <p14:tracePt t="15259" x="11936413" y="2079625"/>
          <p14:tracePt t="15261" x="11933238" y="2060575"/>
          <p14:tracePt t="15263" x="11933238" y="2052638"/>
          <p14:tracePt t="15265" x="11933238" y="2039938"/>
          <p14:tracePt t="15267" x="11925300" y="2028825"/>
          <p14:tracePt t="15269" x="11925300" y="2020888"/>
          <p14:tracePt t="15271" x="11925300" y="2008188"/>
          <p14:tracePt t="15273" x="11920538" y="1992313"/>
          <p14:tracePt t="15275" x="11912600" y="1981200"/>
          <p14:tracePt t="15277" x="11909425" y="1965325"/>
          <p14:tracePt t="15279" x="11904663" y="1960563"/>
          <p14:tracePt t="15281" x="11896725" y="1944688"/>
          <p14:tracePt t="15283" x="11896725" y="1931988"/>
          <p14:tracePt t="15285" x="11893550" y="1916113"/>
          <p14:tracePt t="15287" x="11888788" y="1905000"/>
          <p14:tracePt t="15289" x="11888788" y="1892300"/>
          <p14:tracePt t="15291" x="11877675" y="1884363"/>
          <p14:tracePt t="15293" x="11877675" y="1873250"/>
          <p14:tracePt t="15295" x="11877675" y="1860550"/>
          <p14:tracePt t="15297" x="11872913" y="1857375"/>
          <p14:tracePt t="15299" x="11861800" y="1841500"/>
          <p14:tracePt t="15301" x="11861800" y="1833563"/>
          <p14:tracePt t="15303" x="11861800" y="1820863"/>
          <p14:tracePt t="15305" x="11849100" y="1804988"/>
          <p14:tracePt t="15307" x="11849100" y="1801813"/>
          <p14:tracePt t="15309" x="11845925" y="1789113"/>
          <p14:tracePt t="15311" x="11837988" y="1773238"/>
          <p14:tracePt t="15313" x="11833225" y="1770063"/>
          <p14:tracePt t="15315" x="11833225" y="1757363"/>
          <p14:tracePt t="15317" x="11830050" y="1744663"/>
          <p14:tracePt t="15319" x="11830050" y="1736725"/>
          <p14:tracePt t="15321" x="11817350" y="1728788"/>
          <p14:tracePt t="15323" x="11817350" y="1712913"/>
          <p14:tracePt t="15325" x="11814175" y="1701800"/>
          <p14:tracePt t="15327" x="11806238" y="1693863"/>
          <p14:tracePt t="15329" x="11801475" y="1681163"/>
          <p14:tracePt t="15331" x="11798300" y="1670050"/>
          <p14:tracePt t="15333" x="11798300" y="1665288"/>
          <p14:tracePt t="15335" x="11790363" y="1657350"/>
          <p14:tracePt t="15337" x="11785600" y="1638300"/>
          <p14:tracePt t="15339" x="11780838" y="1633538"/>
          <p14:tracePt t="15341" x="11772900" y="1625600"/>
          <p14:tracePt t="15343" x="11769725" y="1617663"/>
          <p14:tracePt t="15345" x="11764963" y="1614488"/>
          <p14:tracePt t="15347" x="11761788" y="1606550"/>
          <p14:tracePt t="15349" x="11757025" y="1593850"/>
          <p14:tracePt t="15351" x="11749088" y="1590675"/>
          <p14:tracePt t="15353" x="11745913" y="1585913"/>
          <p14:tracePt t="15355" x="11741150" y="1574800"/>
          <p14:tracePt t="15357" x="11730038" y="1570038"/>
          <p14:tracePt t="15359" x="11725275" y="1565275"/>
          <p14:tracePt t="15361" x="11722100" y="1562100"/>
          <p14:tracePt t="15363" x="11717338" y="1549400"/>
          <p14:tracePt t="15365" x="11706225" y="1546225"/>
          <p14:tracePt t="15367" x="11693525" y="1538288"/>
          <p14:tracePt t="15369" x="11693525" y="1533525"/>
          <p14:tracePt t="15371" x="11685588" y="1530350"/>
          <p14:tracePt t="15373" x="11674475" y="1525588"/>
          <p14:tracePt t="15375" x="11666538" y="1525588"/>
          <p14:tracePt t="15377" x="11658600" y="1522413"/>
          <p14:tracePt t="15379" x="11650663" y="1514475"/>
          <p14:tracePt t="15381" x="11645900" y="1509713"/>
          <p14:tracePt t="15383" x="11634788" y="1506538"/>
          <p14:tracePt t="15385" x="11626850" y="1501775"/>
          <p14:tracePt t="15387" x="11614150" y="1501775"/>
          <p14:tracePt t="15389" x="11603038" y="1493838"/>
          <p14:tracePt t="15391" x="11595100" y="1493838"/>
          <p14:tracePt t="15393" x="11590338" y="1490663"/>
          <p14:tracePt t="15395" x="11577638" y="1485900"/>
          <p14:tracePt t="15397" x="11566525" y="1477963"/>
          <p14:tracePt t="15399" x="11558588" y="1477963"/>
          <p14:tracePt t="15401" x="11545888" y="1477963"/>
          <p14:tracePt t="15403" x="11542713" y="1474788"/>
          <p14:tracePt t="15405" x="11526838" y="1474788"/>
          <p14:tracePt t="15407" x="11514138" y="1470025"/>
          <p14:tracePt t="15409" x="11506200" y="1466850"/>
          <p14:tracePt t="15411" x="11495088" y="1466850"/>
          <p14:tracePt t="15413" x="11487150" y="1466850"/>
          <p14:tracePt t="15415" x="11479213" y="1466850"/>
          <p14:tracePt t="15417" x="11471275" y="1458913"/>
          <p14:tracePt t="15419" x="11458575" y="1458913"/>
          <p14:tracePt t="15421" x="11450638" y="1458913"/>
          <p14:tracePt t="15423" x="11439525" y="1454150"/>
          <p14:tracePt t="15425" x="11434763" y="1454150"/>
          <p14:tracePt t="15427" x="11418888" y="1454150"/>
          <p14:tracePt t="15429" x="11410950" y="1454150"/>
          <p14:tracePt t="15431" x="11399838" y="1450975"/>
          <p14:tracePt t="15433" x="11383963" y="1450975"/>
          <p14:tracePt t="15435" x="11371263" y="1450975"/>
          <p14:tracePt t="15437" x="11355388" y="1443038"/>
          <p14:tracePt t="15439" x="11342688" y="1443038"/>
          <p14:tracePt t="15441" x="11326813" y="1438275"/>
          <p14:tracePt t="15443" x="11315700" y="1438275"/>
          <p14:tracePt t="15445" x="11303000" y="1430338"/>
          <p14:tracePt t="15447" x="11287125" y="1430338"/>
          <p14:tracePt t="15449" x="11279188" y="1430338"/>
          <p14:tracePt t="15451" x="11260138" y="1427163"/>
          <p14:tracePt t="15453" x="11244263" y="1419225"/>
          <p14:tracePt t="15455" x="11231563" y="1419225"/>
          <p14:tracePt t="15457" x="11215688" y="1419225"/>
          <p14:tracePt t="15459" x="11199813" y="1419225"/>
          <p14:tracePt t="15461" x="11180763" y="1414463"/>
          <p14:tracePt t="15463" x="11171238" y="1406525"/>
          <p14:tracePt t="15465" x="11152188" y="1406525"/>
          <p14:tracePt t="15467" x="11144250" y="1403350"/>
          <p14:tracePt t="15469" x="11123613" y="1403350"/>
          <p14:tracePt t="15471" x="11115675" y="1398588"/>
          <p14:tracePt t="15473" x="11096625" y="1398588"/>
          <p14:tracePt t="15475" x="11080750" y="1398588"/>
          <p14:tracePt t="15477" x="11068050" y="1390650"/>
          <p14:tracePt t="15479" x="11052175" y="1390650"/>
          <p14:tracePt t="15481" x="11041063" y="1387475"/>
          <p14:tracePt t="15483" x="11025188" y="1387475"/>
          <p14:tracePt t="15485" x="11009313" y="1387475"/>
          <p14:tracePt t="15487" x="10996613" y="1382713"/>
          <p14:tracePt t="15489" x="10980738" y="1382713"/>
          <p14:tracePt t="15491" x="10960100" y="1370013"/>
          <p14:tracePt t="15493" x="10948988" y="1362075"/>
          <p14:tracePt t="15495" x="10933113" y="1362075"/>
          <p14:tracePt t="15497" x="10920413" y="1358900"/>
          <p14:tracePt t="15499" x="10912475" y="1358900"/>
          <p14:tracePt t="15501" x="10901363" y="1358900"/>
          <p14:tracePt t="15503" x="10893425" y="1354138"/>
          <p14:tracePt t="15505" x="10872788" y="1354138"/>
          <p14:tracePt t="15507" x="10856913" y="1354138"/>
          <p14:tracePt t="15509" x="10845800" y="1346200"/>
          <p14:tracePt t="15511" x="10837863" y="1346200"/>
          <p14:tracePt t="15513" x="10821988" y="1346200"/>
          <p14:tracePt t="15515" x="10809288" y="1343025"/>
          <p14:tracePt t="15517" x="10798175" y="1335088"/>
          <p14:tracePt t="15519" x="10782300" y="1335088"/>
          <p14:tracePt t="15521" x="10769600" y="1335088"/>
          <p14:tracePt t="15523" x="10756900" y="1330325"/>
          <p14:tracePt t="15525" x="10741025" y="1327150"/>
          <p14:tracePt t="15527" x="10737850" y="1327150"/>
          <p14:tracePt t="15529" x="10717213" y="1319213"/>
          <p14:tracePt t="15531" x="10709275" y="1319213"/>
          <p14:tracePt t="15533" x="10698163" y="1319213"/>
          <p14:tracePt t="15535" x="10690225" y="1319213"/>
          <p14:tracePt t="15537" x="10677525" y="1319213"/>
          <p14:tracePt t="15539" x="10669588" y="1314450"/>
          <p14:tracePt t="15541" x="10658475" y="1311275"/>
          <p14:tracePt t="15543" x="10650538" y="1311275"/>
          <p14:tracePt t="15545" x="10642600" y="1311275"/>
          <p14:tracePt t="15547" x="10637838" y="1306513"/>
          <p14:tracePt t="15549" x="10626725" y="1306513"/>
          <p14:tracePt t="15551" x="10618788" y="1298575"/>
          <p14:tracePt t="15553" x="10606088" y="1298575"/>
          <p14:tracePt t="15555" x="10602913" y="1298575"/>
          <p14:tracePt t="15557" x="10594975" y="1298575"/>
          <p14:tracePt t="15559" x="10587038" y="1298575"/>
          <p14:tracePt t="15561" x="10579100" y="1298575"/>
          <p14:tracePt t="15565" x="10561638" y="1298575"/>
          <p14:tracePt t="15567" x="10550525" y="1298575"/>
          <p14:tracePt t="15569" x="10545763" y="1298575"/>
          <p14:tracePt t="15571" x="10537825" y="1298575"/>
          <p14:tracePt t="15573" x="10534650" y="1298575"/>
          <p14:tracePt t="15575" x="10521950" y="1298575"/>
          <p14:tracePt t="15577" x="10514013" y="1298575"/>
          <p14:tracePt t="15579" x="10506075" y="1298575"/>
          <p14:tracePt t="15581" x="10498138" y="1298575"/>
          <p14:tracePt t="15583" x="10487025" y="1298575"/>
          <p14:tracePt t="15585" x="10479088" y="1298575"/>
          <p14:tracePt t="15587" x="10466388" y="1295400"/>
          <p14:tracePt t="15589" x="10450513" y="1295400"/>
          <p14:tracePt t="15591" x="10439400" y="1295400"/>
          <p14:tracePt t="15593" x="10431463" y="1295400"/>
          <p14:tracePt t="15595" x="10415588" y="1295400"/>
          <p14:tracePt t="15597" x="10402888" y="1295400"/>
          <p14:tracePt t="15599" x="10387013" y="1295400"/>
          <p14:tracePt t="15601" x="10375900" y="1295400"/>
          <p14:tracePt t="15603" x="10358438" y="1290638"/>
          <p14:tracePt t="15605" x="10347325" y="1290638"/>
          <p14:tracePt t="15607" x="10331450" y="1290638"/>
          <p14:tracePt t="15609" x="10315575" y="1290638"/>
          <p14:tracePt t="15611" x="10307638" y="1290638"/>
          <p14:tracePt t="15613" x="10287000" y="1290638"/>
          <p14:tracePt t="15615" x="10279063" y="1290638"/>
          <p14:tracePt t="15617" x="10267950" y="1290638"/>
          <p14:tracePt t="15619" x="10252075" y="1290638"/>
          <p14:tracePt t="15621" x="10231438" y="1282700"/>
          <p14:tracePt t="15623" x="10223500" y="1282700"/>
          <p14:tracePt t="15625" x="10207625" y="1282700"/>
          <p14:tracePt t="15627" x="10196513" y="1282700"/>
          <p14:tracePt t="15629" x="10180638" y="1282700"/>
          <p14:tracePt t="15631" x="10160000" y="1282700"/>
          <p14:tracePt t="15633" x="10144125" y="1282700"/>
          <p14:tracePt t="15635" x="10136188" y="1282700"/>
          <p14:tracePt t="15637" x="10115550" y="1282700"/>
          <p14:tracePt t="15639" x="10107613" y="1282700"/>
          <p14:tracePt t="15641" x="10091738" y="1282700"/>
          <p14:tracePt t="15643" x="10072688" y="1282700"/>
          <p14:tracePt t="15645" x="10064750" y="1282700"/>
          <p14:tracePt t="15647" x="10040938" y="1282700"/>
          <p14:tracePt t="15649" x="10020300" y="1282700"/>
          <p14:tracePt t="15651" x="10012363" y="1282700"/>
          <p14:tracePt t="15653" x="9996488" y="1282700"/>
          <p14:tracePt t="15655" x="9977438" y="1282700"/>
          <p14:tracePt t="15657" x="9961563" y="1282700"/>
          <p14:tracePt t="15659" x="9944100" y="1282700"/>
          <p14:tracePt t="15661" x="9928225" y="1282700"/>
          <p14:tracePt t="15663" x="9917113" y="1282700"/>
          <p14:tracePt t="15665" x="9901238" y="1282700"/>
          <p14:tracePt t="15667" x="9880600" y="1282700"/>
          <p14:tracePt t="15669" x="9864725" y="1282700"/>
          <p14:tracePt t="15671" x="9853613" y="1290638"/>
          <p14:tracePt t="15673" x="9837738" y="1290638"/>
          <p14:tracePt t="15675" x="9821863" y="1290638"/>
          <p14:tracePt t="15677" x="9801225" y="1295400"/>
          <p14:tracePt t="15679" x="9793288" y="1295400"/>
          <p14:tracePt t="15681" x="9777413" y="1295400"/>
          <p14:tracePt t="15683" x="9758363" y="1303338"/>
          <p14:tracePt t="15685" x="9740900" y="1303338"/>
          <p14:tracePt t="15687" x="9725025" y="1303338"/>
          <p14:tracePt t="15689" x="9705975" y="1306513"/>
          <p14:tracePt t="15691" x="9690100" y="1306513"/>
          <p14:tracePt t="15694" x="9674225" y="1306513"/>
          <p14:tracePt t="15695" x="9653588" y="1314450"/>
          <p14:tracePt t="15697" x="9637713" y="1314450"/>
          <p14:tracePt t="15699" x="9613900" y="1319213"/>
          <p14:tracePt t="15701" x="9598025" y="1327150"/>
          <p14:tracePt t="15703" x="9574213" y="1327150"/>
          <p14:tracePt t="15705" x="9555163" y="1327150"/>
          <p14:tracePt t="15707" x="9537700" y="1330325"/>
          <p14:tracePt t="15709" x="9513888" y="1330325"/>
          <p14:tracePt t="15711" x="9498013" y="1330325"/>
          <p14:tracePt t="15713" x="9463088" y="1338263"/>
          <p14:tracePt t="15715" x="9447213" y="1343025"/>
          <p14:tracePt t="15717" x="9423400" y="1350963"/>
          <p14:tracePt t="15719" x="9402763" y="1354138"/>
          <p14:tracePt t="15721" x="9378950" y="1354138"/>
          <p14:tracePt t="15723" x="9355138" y="1362075"/>
          <p14:tracePt t="15725" x="9339263" y="1362075"/>
          <p14:tracePt t="15727" x="9315450" y="1366838"/>
          <p14:tracePt t="15729" x="9291638" y="1374775"/>
          <p14:tracePt t="15731" x="9271000" y="1374775"/>
          <p14:tracePt t="15733" x="9247188" y="1379538"/>
          <p14:tracePt t="15735" x="9231313" y="1390650"/>
          <p14:tracePt t="15737" x="9207500" y="1390650"/>
          <p14:tracePt t="15739" x="9188450" y="1398588"/>
          <p14:tracePt t="15741" x="9172575" y="1403350"/>
          <p14:tracePt t="15743" x="9156700" y="1411288"/>
          <p14:tracePt t="15745" x="9136063" y="1422400"/>
          <p14:tracePt t="15747" x="9112250" y="1422400"/>
          <p14:tracePt t="15749" x="9096375" y="1435100"/>
          <p14:tracePt t="15751" x="9083675" y="1435100"/>
          <p14:tracePt t="15753" x="9059863" y="1446213"/>
          <p14:tracePt t="15755" x="9048750" y="1450975"/>
          <p14:tracePt t="15757" x="9024938" y="1466850"/>
          <p14:tracePt t="15759" x="9004300" y="1466850"/>
          <p14:tracePt t="15761" x="8993188" y="1482725"/>
          <p14:tracePt t="15763" x="8977313" y="1482725"/>
          <p14:tracePt t="15765" x="8972550" y="1493838"/>
          <p14:tracePt t="15767" x="8948738" y="1498600"/>
          <p14:tracePt t="15769" x="8936038" y="1506538"/>
          <p14:tracePt t="15771" x="8924925" y="1517650"/>
          <p14:tracePt t="15773" x="8912225" y="1525588"/>
          <p14:tracePt t="15775" x="8904288" y="1525588"/>
          <p14:tracePt t="15778" x="8896350" y="1538288"/>
          <p14:tracePt t="15779" x="8880475" y="1549400"/>
          <p14:tracePt t="15781" x="8869363" y="1554163"/>
          <p14:tracePt t="15783" x="8856663" y="1562100"/>
          <p14:tracePt t="15785" x="8848725" y="1574800"/>
          <p14:tracePt t="15787" x="8837613" y="1577975"/>
          <p14:tracePt t="15789" x="8829675" y="1590675"/>
          <p14:tracePt t="15791" x="8821738" y="1601788"/>
          <p14:tracePt t="15793" x="8809038" y="1614488"/>
          <p14:tracePt t="15795" x="8805863" y="1617663"/>
          <p14:tracePt t="15797" x="8793163" y="1625600"/>
          <p14:tracePt t="15799" x="8782050" y="1633538"/>
          <p14:tracePt t="15801" x="8766175" y="1646238"/>
          <p14:tracePt t="15803" x="8758238" y="1654175"/>
          <p14:tracePt t="15805" x="8750300" y="1665288"/>
          <p14:tracePt t="15807" x="8742363" y="1677988"/>
          <p14:tracePt t="15809" x="8737600" y="1681163"/>
          <p14:tracePt t="15811" x="8721725" y="1693863"/>
          <p14:tracePt t="15813" x="8716963" y="1701800"/>
          <p14:tracePt t="15815" x="8709025" y="1712913"/>
          <p14:tracePt t="15817" x="8693150" y="1720850"/>
          <p14:tracePt t="15819" x="8689975" y="1736725"/>
          <p14:tracePt t="15821" x="8682038" y="1749425"/>
          <p14:tracePt t="15823" x="8669338" y="1752600"/>
          <p14:tracePt t="15825" x="8666163" y="1770063"/>
          <p14:tracePt t="15827" x="8661400" y="1781175"/>
          <p14:tracePt t="15829" x="8650288" y="1801813"/>
          <p14:tracePt t="15831" x="8637588" y="1812925"/>
          <p14:tracePt t="15833" x="8637588" y="1828800"/>
          <p14:tracePt t="15835" x="8626475" y="1841500"/>
          <p14:tracePt t="15837" x="8613775" y="1849438"/>
          <p14:tracePt t="15839" x="8610600" y="1868488"/>
          <p14:tracePt t="15841" x="8602663" y="1881188"/>
          <p14:tracePt t="15842" x="8597900" y="1889125"/>
          <p14:tracePt t="15845" x="8586788" y="1916113"/>
          <p14:tracePt t="15847" x="8578850" y="1924050"/>
          <p14:tracePt t="15849" x="8566150" y="1944688"/>
          <p14:tracePt t="15851" x="8562975" y="1955800"/>
          <p14:tracePt t="15853" x="8558213" y="1973263"/>
          <p14:tracePt t="15855" x="8550275" y="1989138"/>
          <p14:tracePt t="15857" x="8547100" y="2008188"/>
          <p14:tracePt t="15859" x="8539163" y="2024063"/>
          <p14:tracePt t="15861" x="8534400" y="2028825"/>
          <p14:tracePt t="15863" x="8529638" y="2052638"/>
          <p14:tracePt t="15865" x="8529638" y="2055813"/>
          <p14:tracePt t="15877" x="8497888" y="2160588"/>
          <p14:tracePt t="15879" x="8494713" y="2176463"/>
          <p14:tracePt t="15881" x="8494713" y="2192338"/>
          <p14:tracePt t="15883" x="8489950" y="2211388"/>
          <p14:tracePt t="15885" x="8489950" y="2227263"/>
          <p14:tracePt t="15887" x="8489950" y="2235200"/>
          <p14:tracePt t="15889" x="8482013" y="2263775"/>
          <p14:tracePt t="15891" x="8478838" y="2279650"/>
          <p14:tracePt t="15893" x="8478838" y="2295525"/>
          <p14:tracePt t="15895" x="8478838" y="2306638"/>
          <p14:tracePt t="15897" x="8478838" y="2330450"/>
          <p14:tracePt t="15899" x="8478838" y="2346325"/>
          <p14:tracePt t="15901" x="8478838" y="2371725"/>
          <p14:tracePt t="15903" x="8478838" y="2382838"/>
          <p14:tracePt t="15905" x="8478838" y="2398713"/>
          <p14:tracePt t="15907" x="8478838" y="2414588"/>
          <p14:tracePt t="15909" x="8478838" y="2430463"/>
          <p14:tracePt t="15911" x="8478838" y="2443163"/>
          <p14:tracePt t="15913" x="8478838" y="2459038"/>
          <p14:tracePt t="15915" x="8478838" y="2474913"/>
          <p14:tracePt t="15917" x="8478838" y="2486025"/>
          <p14:tracePt t="15919" x="8478838" y="2509838"/>
          <p14:tracePt t="15921" x="8478838" y="2522538"/>
          <p14:tracePt t="15923" x="8478838" y="2538413"/>
          <p14:tracePt t="15925" x="8478838" y="2554288"/>
          <p14:tracePt t="15927" x="8478838" y="2566988"/>
          <p14:tracePt t="15929" x="8478838" y="2582863"/>
          <p14:tracePt t="15931" x="8478838" y="2593975"/>
          <p14:tracePt t="15933" x="8478838" y="2609850"/>
          <p14:tracePt t="15935" x="8486775" y="2625725"/>
          <p14:tracePt t="15937" x="8486775" y="2638425"/>
          <p14:tracePt t="15939" x="8486775" y="2662238"/>
          <p14:tracePt t="15941" x="8489950" y="2673350"/>
          <p14:tracePt t="15943" x="8489950" y="2681288"/>
          <p14:tracePt t="15945" x="8489950" y="2697163"/>
          <p14:tracePt t="15947" x="8494713" y="2717800"/>
          <p14:tracePt t="15949" x="8494713" y="2733675"/>
          <p14:tracePt t="15951" x="8494713" y="2746375"/>
          <p14:tracePt t="15953" x="8502650" y="2762250"/>
          <p14:tracePt t="15955" x="8505825" y="2773363"/>
          <p14:tracePt t="15957" x="8513763" y="2789238"/>
          <p14:tracePt t="15959" x="8513763" y="2805113"/>
          <p14:tracePt t="15961" x="8518525" y="2817813"/>
          <p14:tracePt t="15963" x="8526463" y="2836863"/>
          <p14:tracePt t="15965" x="8529638" y="2852738"/>
          <p14:tracePt t="15967" x="8534400" y="2865438"/>
          <p14:tracePt t="15969" x="8542338" y="2889250"/>
          <p14:tracePt t="15971" x="8555038" y="2900363"/>
          <p14:tracePt t="15973" x="8558213" y="2916238"/>
          <p14:tracePt t="15975" x="8566150" y="2932113"/>
          <p14:tracePt t="15977" x="8570913" y="2952750"/>
          <p14:tracePt t="15979" x="8578850" y="2968625"/>
          <p14:tracePt t="15981" x="8582025" y="2981325"/>
          <p14:tracePt t="15983" x="8586788" y="2992438"/>
          <p14:tracePt t="15985" x="8594725" y="3008313"/>
          <p14:tracePt t="15987" x="8597900" y="3024188"/>
          <p14:tracePt t="15989" x="8610600" y="3044825"/>
          <p14:tracePt t="15991" x="8610600" y="3060700"/>
          <p14:tracePt t="15993" x="8621713" y="3079750"/>
          <p14:tracePt t="15995" x="8629650" y="3095625"/>
          <p14:tracePt t="15997" x="8642350" y="3116263"/>
          <p14:tracePt t="15999" x="8645525" y="3124200"/>
          <p14:tracePt t="16001" x="8653463" y="3144838"/>
          <p14:tracePt t="16003" x="8658225" y="3160713"/>
          <p14:tracePt t="16005" x="8661400" y="3171825"/>
          <p14:tracePt t="16007" x="8677275" y="3195638"/>
          <p14:tracePt t="16009" x="8677275" y="3200400"/>
          <p14:tracePt t="16011" x="8685213" y="3232150"/>
          <p14:tracePt t="16013" x="8693150" y="3235325"/>
          <p14:tracePt t="16015" x="8697913" y="3255963"/>
          <p14:tracePt t="16017" x="8701088" y="3267075"/>
          <p14:tracePt t="16019" x="8713788" y="3282950"/>
          <p14:tracePt t="16021" x="8713788" y="3295650"/>
          <p14:tracePt t="16023" x="8724900" y="3306763"/>
          <p14:tracePt t="16025" x="8724900" y="3314700"/>
          <p14:tracePt t="16027" x="8732838" y="3335338"/>
          <p14:tracePt t="16029" x="8745538" y="3351213"/>
          <p14:tracePt t="16031" x="8750300" y="3363913"/>
          <p14:tracePt t="16033" x="8761413" y="3382963"/>
          <p14:tracePt t="16035" x="8766175" y="3390900"/>
          <p14:tracePt t="16037" x="8777288" y="3403600"/>
          <p14:tracePt t="16039" x="8789988" y="3422650"/>
          <p14:tracePt t="16041" x="8797925" y="3430588"/>
          <p14:tracePt t="16043" x="8801100" y="3443288"/>
          <p14:tracePt t="16045" x="8813800" y="3462338"/>
          <p14:tracePt t="16047" x="8816975" y="3470275"/>
          <p14:tracePt t="16049" x="8829675" y="3478213"/>
          <p14:tracePt t="16051" x="8832850" y="3494088"/>
          <p14:tracePt t="16053" x="8845550" y="3506788"/>
          <p14:tracePt t="16055" x="8853488" y="3517900"/>
          <p14:tracePt t="16057" x="8864600" y="3525838"/>
          <p14:tracePt t="16059" x="8869363" y="3535363"/>
          <p14:tracePt t="16061" x="8872538" y="3543300"/>
          <p14:tracePt t="16063" x="8872538" y="3554413"/>
          <p14:tracePt t="16065" x="8888413" y="3567113"/>
          <p14:tracePt t="16067" x="8896350" y="3575050"/>
          <p14:tracePt t="16069" x="8901113" y="3582988"/>
          <p14:tracePt t="16071" x="8912225" y="3594100"/>
          <p14:tracePt t="16073" x="8916988" y="3606800"/>
          <p14:tracePt t="16075" x="8920163" y="3609975"/>
          <p14:tracePt t="16078" x="8932863" y="3622675"/>
          <p14:tracePt t="16079" x="8936038" y="3633788"/>
          <p14:tracePt t="16081" x="8940800" y="3638550"/>
          <p14:tracePt t="16083" x="8953500" y="3641725"/>
          <p14:tracePt t="16085" x="8956675" y="3646488"/>
          <p14:tracePt t="16087" x="8964613" y="3649663"/>
          <p14:tracePt t="16089" x="8972550" y="3662363"/>
          <p14:tracePt t="16091" x="8977313" y="3662363"/>
          <p14:tracePt t="16093" x="8980488" y="3673475"/>
          <p14:tracePt t="16095" x="8985250" y="3678238"/>
          <p14:tracePt t="16097" x="8988425" y="3678238"/>
          <p14:tracePt t="16099" x="8993188" y="3681413"/>
          <p14:tracePt t="16101" x="9001125" y="3686175"/>
          <p14:tracePt t="16103" x="9004300" y="3689350"/>
          <p14:tracePt t="16105" x="9009063" y="3689350"/>
          <p14:tracePt t="16107" x="9012238" y="3694113"/>
          <p14:tracePt t="16109" x="9017000" y="3697288"/>
          <p14:tracePt t="16111" x="9020175" y="3697288"/>
          <p14:tracePt t="16113" x="9024938" y="3697288"/>
          <p14:tracePt t="16115" x="9032875" y="3705225"/>
          <p14:tracePt t="16117" x="9036050" y="3705225"/>
          <p14:tracePt t="16119" x="9040813" y="3705225"/>
          <p14:tracePt t="16121" x="9043988" y="3705225"/>
          <p14:tracePt t="16125" x="9048750" y="3705225"/>
          <p14:tracePt t="16127" x="9051925" y="3705225"/>
          <p14:tracePt t="16129" x="9056688" y="3709988"/>
          <p14:tracePt t="16131" x="9064625" y="3709988"/>
          <p14:tracePt t="16133" x="9067800" y="3709988"/>
          <p14:tracePt t="16137" x="9075738" y="3709988"/>
          <p14:tracePt t="16139" x="9080500" y="3709988"/>
          <p14:tracePt t="16141" x="9083675" y="3709988"/>
          <p14:tracePt t="16143" x="9088438" y="3709988"/>
          <p14:tracePt t="16145" x="9096375" y="3709988"/>
          <p14:tracePt t="16147" x="9099550" y="3709988"/>
          <p14:tracePt t="16149" x="9104313" y="3709988"/>
          <p14:tracePt t="16151" x="9112250" y="3709988"/>
          <p14:tracePt t="16153" x="9115425" y="3709988"/>
          <p14:tracePt t="16157" x="9128125" y="3709988"/>
          <p14:tracePt t="16160" x="9136063" y="3709988"/>
          <p14:tracePt t="16161" x="9144000" y="3709988"/>
          <p14:tracePt t="16163" x="9151938" y="3702050"/>
          <p14:tracePt t="16165" x="9167813" y="3702050"/>
          <p14:tracePt t="16167" x="9188450" y="3702050"/>
          <p14:tracePt t="16169" x="9196388" y="3702050"/>
          <p14:tracePt t="16171" x="9220200" y="3697288"/>
          <p14:tracePt t="16173" x="9239250" y="3697288"/>
          <p14:tracePt t="16175" x="9255125" y="3697288"/>
          <p14:tracePt t="16177" x="9278938" y="3697288"/>
          <p14:tracePt t="16179" x="9294813" y="3697288"/>
          <p14:tracePt t="16181" x="9318625" y="3689350"/>
          <p14:tracePt t="16183" x="9342438" y="3689350"/>
          <p14:tracePt t="16186" x="9363075" y="3689350"/>
          <p14:tracePt t="16188" x="9391650" y="3689350"/>
          <p14:tracePt t="16190" x="9415463" y="3689350"/>
          <p14:tracePt t="16192" x="9434513" y="3689350"/>
          <p14:tracePt t="16198" x="9498013" y="3689350"/>
          <p14:tracePt t="16202" x="9545638" y="3689350"/>
          <p14:tracePt t="16204" x="9571038" y="3689350"/>
          <p14:tracePt t="16206" x="9586913" y="3689350"/>
          <p14:tracePt t="16207" x="9605963" y="3689350"/>
          <p14:tracePt t="16210" x="9621838" y="3689350"/>
          <p14:tracePt t="16211" x="9637713" y="3689350"/>
          <p14:tracePt t="16213" x="9658350" y="3689350"/>
          <p14:tracePt t="16215" x="9674225" y="3689350"/>
          <p14:tracePt t="16217" x="9690100" y="3689350"/>
          <p14:tracePt t="16220" x="9705975" y="3689350"/>
          <p14:tracePt t="16223" x="9717088" y="3689350"/>
          <p14:tracePt t="16228" x="9753600" y="3689350"/>
          <p14:tracePt t="16232" x="9774238" y="3689350"/>
          <p14:tracePt t="16233" x="9785350" y="3689350"/>
          <p14:tracePt t="16235" x="9798050" y="3689350"/>
          <p14:tracePt t="16237" x="9801225" y="3689350"/>
          <p14:tracePt t="16239" x="9805988" y="3689350"/>
          <p14:tracePt t="16241" x="9813925" y="3689350"/>
          <p14:tracePt t="16243" x="9817100" y="3689350"/>
          <p14:tracePt t="16247" x="9825038" y="3689350"/>
          <p14:tracePt t="16283" x="9825038" y="3686175"/>
          <p14:tracePt t="16293" x="9825038" y="3681413"/>
          <p14:tracePt t="16299" x="9825038" y="3678238"/>
          <p14:tracePt t="16301" x="9825038" y="3673475"/>
          <p14:tracePt t="16310" x="9825038" y="3665538"/>
          <p14:tracePt t="16313" x="9825038" y="3662363"/>
          <p14:tracePt t="16317" x="9825038" y="3657600"/>
          <p14:tracePt t="16323" x="9825038" y="3654425"/>
          <p14:tracePt t="16328" x="9825038" y="3649663"/>
          <p14:tracePt t="16331" x="9825038" y="3646488"/>
          <p14:tracePt t="16335" x="9825038" y="3641725"/>
          <p14:tracePt t="16339" x="9825038" y="3633788"/>
          <p14:tracePt t="16344" x="9825038" y="3630613"/>
          <p14:tracePt t="16345" x="9825038" y="3625850"/>
          <p14:tracePt t="16353" x="9825038" y="3622675"/>
          <p14:tracePt t="16355" x="9825038" y="3617913"/>
          <p14:tracePt t="16357" x="9825038" y="3614738"/>
          <p14:tracePt t="16360" x="9825038" y="3609975"/>
          <p14:tracePt t="16365" x="9825038" y="3606800"/>
          <p14:tracePt t="16369" x="9825038" y="3598863"/>
          <p14:tracePt t="16371" x="9825038" y="3594100"/>
          <p14:tracePt t="16375" x="9825038" y="3590925"/>
          <p14:tracePt t="16377" x="9825038" y="3586163"/>
          <p14:tracePt t="16383" x="9817100" y="3582988"/>
          <p14:tracePt t="16385" x="9817100" y="3570288"/>
          <p14:tracePt t="16387" x="9813925" y="3567113"/>
          <p14:tracePt t="16389" x="9813925" y="3562350"/>
          <p14:tracePt t="16391" x="9813925" y="3559175"/>
          <p14:tracePt t="16394" x="9809163" y="3559175"/>
          <p14:tracePt t="16395" x="9809163" y="3546475"/>
          <p14:tracePt t="16397" x="9805988" y="3546475"/>
          <p14:tracePt t="16401" x="9805988" y="3538538"/>
          <p14:tracePt t="16403" x="9798050" y="3538538"/>
          <p14:tracePt t="16405" x="9793288" y="3535363"/>
          <p14:tracePt t="16407" x="9793288" y="3530600"/>
          <p14:tracePt t="16409" x="9790113" y="3530600"/>
          <p14:tracePt t="16413" x="9790113" y="3522663"/>
          <p14:tracePt t="16415" x="9785350" y="3517900"/>
          <p14:tracePt t="16417" x="9782175" y="3517900"/>
          <p14:tracePt t="16421" x="9782175" y="3514725"/>
          <p14:tracePt t="16423" x="9777413" y="3514725"/>
          <p14:tracePt t="16425" x="9774238" y="3509963"/>
          <p14:tracePt t="16429" x="9769475" y="3509963"/>
          <p14:tracePt t="16431" x="9761538" y="3506788"/>
          <p14:tracePt t="16433" x="9758363" y="3502025"/>
          <p14:tracePt t="16437" x="9748838" y="3502025"/>
          <p14:tracePt t="16439" x="9748838" y="3498850"/>
          <p14:tracePt t="16441" x="9737725" y="3498850"/>
          <p14:tracePt t="16444" x="9729788" y="3490913"/>
          <p14:tracePt t="16445" x="9725025" y="3486150"/>
          <p14:tracePt t="16447" x="9713913" y="3482975"/>
          <p14:tracePt t="16449" x="9701213" y="3478213"/>
          <p14:tracePt t="16451" x="9693275" y="3478213"/>
          <p14:tracePt t="16453" x="9682163" y="3467100"/>
          <p14:tracePt t="16455" x="9666288" y="3459163"/>
          <p14:tracePt t="16457" x="9658350" y="3454400"/>
          <p14:tracePt t="16460" x="9650413" y="3451225"/>
          <p14:tracePt t="16461" x="9626600" y="3443288"/>
          <p14:tracePt t="16463" x="9605963" y="3438525"/>
          <p14:tracePt t="16465" x="9598025" y="3430588"/>
          <p14:tracePt t="16467" x="9578975" y="3427413"/>
          <p14:tracePt t="16469" x="9566275" y="3414713"/>
          <p14:tracePt t="16471" x="9542463" y="3411538"/>
          <p14:tracePt t="16473" x="9534525" y="3403600"/>
          <p14:tracePt t="16475" x="9521825" y="3398838"/>
          <p14:tracePt t="16477" x="9494838" y="3387725"/>
          <p14:tracePt t="16480" x="9486900" y="3379788"/>
          <p14:tracePt t="16482" x="9474200" y="3375025"/>
          <p14:tracePt t="16485" x="9447213" y="3363913"/>
          <p14:tracePt t="16488" x="9426575" y="3359150"/>
          <p14:tracePt t="16491" x="9418638" y="3351213"/>
          <p14:tracePt t="16494" x="9383713" y="3335338"/>
          <p14:tracePt t="16500" x="9342438" y="3319463"/>
          <p14:tracePt t="16502" x="9331325" y="3311525"/>
          <p14:tracePt t="16505" x="9302750" y="3298825"/>
          <p14:tracePt t="16507" x="9291638" y="3295650"/>
          <p14:tracePt t="16509" x="9283700" y="3290888"/>
          <p14:tracePt t="16511" x="9271000" y="3290888"/>
          <p14:tracePt t="16513" x="9267825" y="3287713"/>
          <p14:tracePt t="16515" x="9255125" y="3279775"/>
          <p14:tracePt t="16517" x="9247188" y="3275013"/>
          <p14:tracePt t="16519" x="9244013" y="3275013"/>
          <p14:tracePt t="16521" x="9236075" y="3275013"/>
          <p14:tracePt t="16523" x="9228138" y="3263900"/>
          <p14:tracePt t="16525" x="9223375" y="3263900"/>
          <p14:tracePt t="16529" x="9212263" y="3255963"/>
          <p14:tracePt t="16531" x="9207500" y="3255963"/>
          <p14:tracePt t="16533" x="9204325" y="3251200"/>
          <p14:tracePt t="16537" x="9199563" y="3251200"/>
          <p14:tracePt t="16541" x="9196388" y="3251200"/>
          <p14:tracePt t="16543" x="9188450" y="3248025"/>
          <p14:tracePt t="16547" x="9183688" y="3248025"/>
          <p14:tracePt t="16549" x="9183688" y="3240088"/>
          <p14:tracePt t="16555" x="9180513" y="3240088"/>
          <p14:tracePt t="16557" x="9180513" y="3235325"/>
          <p14:tracePt t="16561" x="9175750" y="3232150"/>
          <p14:tracePt t="16563" x="9172575" y="3232150"/>
          <p14:tracePt t="16565" x="9172575" y="3227388"/>
          <p14:tracePt t="16567" x="9167813" y="3227388"/>
          <p14:tracePt t="16571" x="9167813" y="3224213"/>
          <p14:tracePt t="16573" x="9164638" y="3219450"/>
          <p14:tracePt t="16577" x="9156700" y="3216275"/>
          <p14:tracePt t="16579" x="9151938" y="3216275"/>
          <p14:tracePt t="16581" x="9148763" y="3208338"/>
          <p14:tracePt t="16585" x="9144000" y="3203575"/>
          <p14:tracePt t="16587" x="9144000" y="3200400"/>
          <p14:tracePt t="16589" x="9139238" y="3200400"/>
          <p14:tracePt t="16591" x="9136063" y="3200400"/>
          <p14:tracePt t="16593" x="9136063" y="3195638"/>
          <p14:tracePt t="16595" x="9136063" y="3192463"/>
          <p14:tracePt t="16597" x="9131300" y="3187700"/>
          <p14:tracePt t="16599" x="9128125" y="3187700"/>
          <p14:tracePt t="16601" x="9115425" y="3184525"/>
          <p14:tracePt t="16603" x="9115425" y="3176588"/>
          <p14:tracePt t="16607" x="9112250" y="3171825"/>
          <p14:tracePt t="16609" x="9107488" y="3168650"/>
          <p14:tracePt t="16611" x="9104313" y="3163888"/>
          <p14:tracePt t="16613" x="9096375" y="3160713"/>
          <p14:tracePt t="16615" x="9091613" y="3155950"/>
          <p14:tracePt t="16617" x="9088438" y="3152775"/>
          <p14:tracePt t="16619" x="9083675" y="3152775"/>
          <p14:tracePt t="16621" x="9080500" y="3144838"/>
          <p14:tracePt t="16623" x="9080500" y="3140075"/>
          <p14:tracePt t="16625" x="9075738" y="3140075"/>
          <p14:tracePt t="16627" x="9075738" y="3136900"/>
          <p14:tracePt t="16630" x="9072563" y="3132138"/>
          <p14:tracePt t="16633" x="9067800" y="3132138"/>
          <p14:tracePt t="16635" x="9059863" y="3127375"/>
          <p14:tracePt t="16638" x="9059863" y="3124200"/>
          <p14:tracePt t="16640" x="9056688" y="3119438"/>
          <p14:tracePt t="16643" x="9051925" y="3119438"/>
          <p14:tracePt t="16646" x="9051925" y="3108325"/>
          <p14:tracePt t="16652" x="9043988" y="3103563"/>
          <p14:tracePt t="16654" x="9040813" y="3103563"/>
          <p14:tracePt t="16656" x="9040813" y="3100388"/>
          <p14:tracePt t="16662" x="9036050" y="3092450"/>
          <p14:tracePt t="16665" x="9036050" y="3084513"/>
          <p14:tracePt t="16667" x="9028113" y="3084513"/>
          <p14:tracePt t="16669" x="9028113" y="3079750"/>
          <p14:tracePt t="16671" x="9028113" y="3076575"/>
          <p14:tracePt t="16673" x="9024938" y="3076575"/>
          <p14:tracePt t="16675" x="9024938" y="3071813"/>
          <p14:tracePt t="16677" x="9020175" y="3068638"/>
          <p14:tracePt t="16680" x="9020175" y="3063875"/>
          <p14:tracePt t="16684" x="9017000" y="3063875"/>
          <p14:tracePt t="16686" x="9017000" y="3060700"/>
          <p14:tracePt t="16688" x="9017000" y="3055938"/>
          <p14:tracePt t="16699" x="9012238" y="3044825"/>
          <p14:tracePt t="16702" x="9012238" y="3040063"/>
          <p14:tracePt t="16704" x="9012238" y="3036888"/>
          <p14:tracePt t="16706" x="9009063" y="3036888"/>
          <p14:tracePt t="16708" x="9009063" y="3032125"/>
          <p14:tracePt t="16712" x="9004300" y="3028950"/>
          <p14:tracePt t="16715" x="8996363" y="3024188"/>
          <p14:tracePt t="16723" x="8993188" y="3013075"/>
          <p14:tracePt t="16727" x="8988425" y="3008313"/>
          <p14:tracePt t="16731" x="8985250" y="3005138"/>
          <p14:tracePt t="16733" x="8985250" y="3000375"/>
          <p14:tracePt t="16735" x="8980488" y="3000375"/>
          <p14:tracePt t="16739" x="8980488" y="2997200"/>
          <p14:tracePt t="16741" x="8980488" y="2989263"/>
          <p14:tracePt t="16743" x="8977313" y="2989263"/>
          <p14:tracePt t="16753" x="8977313" y="2984500"/>
          <p14:tracePt t="16760" x="8977313" y="2981325"/>
          <p14:tracePt t="16763" x="8977313" y="2976563"/>
          <p14:tracePt t="16767" x="8969375" y="2973388"/>
          <p14:tracePt t="16773" x="8969375" y="2968625"/>
          <p14:tracePt t="16785" x="8969375" y="2965450"/>
          <p14:tracePt t="16795" x="8969375" y="2957513"/>
          <p14:tracePt t="16807" x="8969375" y="2952750"/>
          <p14:tracePt t="16811" x="8964613" y="2952750"/>
          <p14:tracePt t="17015" x="8972550" y="2952750"/>
          <p14:tracePt t="17019" x="8977313" y="2952750"/>
          <p14:tracePt t="17021" x="8977313" y="2960688"/>
          <p14:tracePt t="17023" x="8980488" y="2960688"/>
          <p14:tracePt t="17027" x="8985250" y="2960688"/>
          <p14:tracePt t="17030" x="8988425" y="2960688"/>
          <p14:tracePt t="17037" x="8993188" y="2960688"/>
          <p14:tracePt t="17039" x="8993188" y="2965450"/>
          <p14:tracePt t="17042" x="9004300" y="2965450"/>
          <p14:tracePt t="17048" x="9009063" y="2968625"/>
          <p14:tracePt t="17050" x="9012238" y="2968625"/>
          <p14:tracePt t="17054" x="9020175" y="2968625"/>
          <p14:tracePt t="17059" x="9028113" y="2968625"/>
          <p14:tracePt t="17064" x="9043988" y="2968625"/>
          <p14:tracePt t="17068" x="9056688" y="2968625"/>
          <p14:tracePt t="17070" x="9059863" y="2968625"/>
          <p14:tracePt t="17071" x="9064625" y="2968625"/>
          <p14:tracePt t="17073" x="9067800" y="2968625"/>
          <p14:tracePt t="17075" x="9080500" y="2968625"/>
          <p14:tracePt t="17078" x="9083675" y="2968625"/>
          <p14:tracePt t="17079" x="9088438" y="2960688"/>
          <p14:tracePt t="17081" x="9099550" y="2960688"/>
          <p14:tracePt t="17083" x="9104313" y="2960688"/>
          <p14:tracePt t="17085" x="9107488" y="2960688"/>
          <p14:tracePt t="17087" x="9115425" y="2960688"/>
          <p14:tracePt t="17089" x="9120188" y="2960688"/>
          <p14:tracePt t="17091" x="9128125" y="2957513"/>
          <p14:tracePt t="17093" x="9131300" y="2957513"/>
          <p14:tracePt t="17095" x="9136063" y="2957513"/>
          <p14:tracePt t="17097" x="9139238" y="2957513"/>
          <p14:tracePt t="17099" x="9148763" y="2957513"/>
          <p14:tracePt t="17103" x="9159875" y="2952750"/>
          <p14:tracePt t="17107" x="9164638" y="2952750"/>
          <p14:tracePt t="17110" x="9167813" y="2952750"/>
          <p14:tracePt t="17111" x="9167813" y="2949575"/>
          <p14:tracePt t="17113" x="9175750" y="2949575"/>
          <p14:tracePt t="17115" x="9180513" y="2949575"/>
          <p14:tracePt t="17117" x="9183688" y="2949575"/>
          <p14:tracePt t="17121" x="9188450" y="2949575"/>
          <p14:tracePt t="17123" x="9191625" y="2944813"/>
          <p14:tracePt t="17125" x="9196388" y="2944813"/>
          <p14:tracePt t="17127" x="9199563" y="2944813"/>
          <p14:tracePt t="17130" x="9207500" y="2944813"/>
          <p14:tracePt t="17133" x="9212263" y="2941638"/>
          <p14:tracePt t="17138" x="9220200" y="2941638"/>
          <p14:tracePt t="17142" x="9223375" y="2941638"/>
          <p14:tracePt t="17146" x="9228138" y="2932113"/>
          <p14:tracePt t="17150" x="9231313" y="2932113"/>
          <p14:tracePt t="17154" x="9239250" y="2932113"/>
          <p14:tracePt t="17166" x="9244013" y="2932113"/>
          <p14:tracePt t="17176" x="9247188" y="2932113"/>
          <p14:tracePt t="17179" x="9247188" y="2928938"/>
          <p14:tracePt t="17188" x="9251950" y="2928938"/>
          <p14:tracePt t="17195" x="9255125" y="2928938"/>
          <p14:tracePt t="17209" x="9259888" y="2928938"/>
          <p14:tracePt t="17219" x="9263063" y="2928938"/>
          <p14:tracePt t="17226" x="9271000" y="2928938"/>
          <p14:tracePt t="17237" x="9275763" y="2928938"/>
          <p14:tracePt t="17244" x="9278938" y="2928938"/>
          <p14:tracePt t="17251" x="9283700" y="2928938"/>
          <p14:tracePt t="17262" x="9286875" y="2928938"/>
          <p14:tracePt t="17263" x="9286875" y="2924175"/>
          <p14:tracePt t="17271" x="9291638" y="2924175"/>
          <p14:tracePt t="17277" x="9294813" y="2924175"/>
          <p14:tracePt t="17281" x="9302750" y="2924175"/>
          <p14:tracePt t="17285" x="9307513" y="2924175"/>
          <p14:tracePt t="17289" x="9310688" y="2924175"/>
          <p14:tracePt t="17293" x="9315450" y="2924175"/>
          <p14:tracePt t="17297" x="9318625" y="2924175"/>
          <p14:tracePt t="17299" x="9323388" y="2924175"/>
          <p14:tracePt t="17305" x="9326563" y="2924175"/>
          <p14:tracePt t="17311" x="9339263" y="2924175"/>
          <p14:tracePt t="17317" x="9342438" y="2924175"/>
          <p14:tracePt t="17319" x="9347200" y="2924175"/>
          <p14:tracePt t="17323" x="9351963" y="2924175"/>
          <p14:tracePt t="17330" x="9355138" y="2924175"/>
          <p14:tracePt t="17333" x="9359900" y="2924175"/>
          <p14:tracePt t="17335" x="9367838" y="2924175"/>
          <p14:tracePt t="17341" x="9371013" y="2924175"/>
          <p14:tracePt t="17344" x="9378950" y="2924175"/>
          <p14:tracePt t="17345" x="9383713" y="2924175"/>
          <p14:tracePt t="17349" x="9394825" y="2924175"/>
          <p14:tracePt t="17351" x="9399588" y="2924175"/>
          <p14:tracePt t="17353" x="9402763" y="2924175"/>
          <p14:tracePt t="17355" x="9407525" y="2924175"/>
          <p14:tracePt t="17357" x="9410700" y="2924175"/>
          <p14:tracePt t="17360" x="9423400" y="2924175"/>
          <p14:tracePt t="17361" x="9426575" y="2924175"/>
          <p14:tracePt t="17363" x="9431338" y="2924175"/>
          <p14:tracePt t="17365" x="9439275" y="2924175"/>
          <p14:tracePt t="17367" x="9447213" y="2924175"/>
          <p14:tracePt t="17369" x="9455150" y="2924175"/>
          <p14:tracePt t="17371" x="9458325" y="2924175"/>
          <p14:tracePt t="17373" x="9463088" y="2924175"/>
          <p14:tracePt t="17376" x="9466263" y="2924175"/>
          <p14:tracePt t="17377" x="9478963" y="2924175"/>
          <p14:tracePt t="17379" x="9478963" y="2932113"/>
          <p14:tracePt t="17381" x="9486900" y="2932113"/>
          <p14:tracePt t="17385" x="9490075" y="2932113"/>
          <p14:tracePt t="17389" x="9498013" y="2932113"/>
          <p14:tracePt t="17395" x="9502775" y="2932113"/>
          <p14:tracePt t="17397" x="9502775" y="2936875"/>
          <p14:tracePt t="17401" x="9505950" y="2936875"/>
          <p14:tracePt t="17405" x="9510713" y="2936875"/>
          <p14:tracePt t="17407" x="9513888" y="2936875"/>
          <p14:tracePt t="17410" x="9526588" y="2936875"/>
          <p14:tracePt t="17411" x="9534525" y="2936875"/>
          <p14:tracePt t="17413" x="9545638" y="2936875"/>
          <p14:tracePt t="17415" x="9555163" y="2936875"/>
          <p14:tracePt t="17417" x="9566275" y="2936875"/>
          <p14:tracePt t="17419" x="9574213" y="2936875"/>
          <p14:tracePt t="17421" x="9586913" y="2936875"/>
          <p14:tracePt t="17423" x="9598025" y="2936875"/>
          <p14:tracePt t="17427" x="9602788" y="2936875"/>
          <p14:tracePt t="17427" x="9610725" y="2936875"/>
          <p14:tracePt t="17429" x="9613900" y="2936875"/>
          <p14:tracePt t="17431" x="9626600" y="2936875"/>
          <p14:tracePt t="17437" x="9629775" y="2936875"/>
          <p14:tracePt t="17439" x="9634538" y="2936875"/>
          <p14:tracePt t="17445" x="9637713" y="2936875"/>
          <p14:tracePt t="17487" x="9642475" y="2936875"/>
          <p14:tracePt t="17529" x="9645650" y="2936875"/>
          <p14:tracePt t="17532" x="9645650" y="2941638"/>
          <p14:tracePt t="17533" x="9650413" y="2941638"/>
          <p14:tracePt t="17535" x="9658350" y="2941638"/>
          <p14:tracePt t="17539" x="9661525" y="2941638"/>
          <p14:tracePt t="17541" x="9666288" y="2941638"/>
          <p14:tracePt t="17545" x="9669463" y="2941638"/>
          <p14:tracePt t="17547" x="9677400" y="2941638"/>
          <p14:tracePt t="17549" x="9690100" y="2941638"/>
          <p14:tracePt t="17551" x="9701213" y="2941638"/>
          <p14:tracePt t="17553" x="9717088" y="2941638"/>
          <p14:tracePt t="17555" x="9725025" y="2941638"/>
          <p14:tracePt t="17557" x="9737725" y="2941638"/>
          <p14:tracePt t="17560" x="9753600" y="2941638"/>
          <p14:tracePt t="17561" x="9766300" y="2941638"/>
          <p14:tracePt t="17563" x="9782175" y="2941638"/>
          <p14:tracePt t="17565" x="9793288" y="2941638"/>
          <p14:tracePt t="17567" x="9801225" y="2941638"/>
          <p14:tracePt t="17569" x="9813925" y="2941638"/>
          <p14:tracePt t="17571" x="9821863" y="2941638"/>
          <p14:tracePt t="17573" x="9832975" y="2941638"/>
          <p14:tracePt t="17575" x="9848850" y="2941638"/>
          <p14:tracePt t="17577" x="9853613" y="2941638"/>
          <p14:tracePt t="17579" x="9864725" y="2941638"/>
          <p14:tracePt t="17581" x="9872663" y="2941638"/>
          <p14:tracePt t="17583" x="9885363" y="2941638"/>
          <p14:tracePt t="17585" x="9893300" y="2941638"/>
          <p14:tracePt t="17587" x="9896475" y="2941638"/>
          <p14:tracePt t="17589" x="9909175" y="2941638"/>
          <p14:tracePt t="17591" x="9917113" y="2941638"/>
          <p14:tracePt t="17593" x="9925050" y="2941638"/>
          <p14:tracePt t="17595" x="9928225" y="2941638"/>
          <p14:tracePt t="17597" x="9936163" y="2941638"/>
          <p14:tracePt t="17599" x="9940925" y="2941638"/>
          <p14:tracePt t="17601" x="9952038" y="2941638"/>
          <p14:tracePt t="17603" x="9956800" y="2941638"/>
          <p14:tracePt t="17605" x="9964738" y="2941638"/>
          <p14:tracePt t="17607" x="9969500" y="2941638"/>
          <p14:tracePt t="17612" x="9977438" y="2941638"/>
          <p14:tracePt t="17614" x="9980613" y="2941638"/>
          <p14:tracePt t="17618" x="9985375" y="2941638"/>
          <p14:tracePt t="17630" x="9988550" y="2941638"/>
          <p14:tracePt t="17706" x="9993313" y="2941638"/>
          <p14:tracePt t="17712" x="10001250" y="2941638"/>
          <p14:tracePt t="17715" x="10009188" y="2941638"/>
          <p14:tracePt t="17718" x="10012363" y="2941638"/>
          <p14:tracePt t="17723" x="10017125" y="2941638"/>
          <p14:tracePt t="17726" x="10020300" y="2941638"/>
          <p14:tracePt t="17731" x="10025063" y="2936875"/>
          <p14:tracePt t="17738" x="10028238" y="2936875"/>
          <p14:tracePt t="17742" x="10033000" y="2936875"/>
          <p14:tracePt t="17745" x="10040938" y="2936875"/>
          <p14:tracePt t="17747" x="10044113" y="2928938"/>
          <p14:tracePt t="17752" x="10044113" y="2924175"/>
          <p14:tracePt t="17754" x="10048875" y="2924175"/>
          <p14:tracePt t="17755" x="10052050" y="2924175"/>
          <p14:tracePt t="17758" x="10056813" y="2924175"/>
          <p14:tracePt t="17760" x="10059988" y="2924175"/>
          <p14:tracePt t="17764" x="10064750" y="2921000"/>
          <p14:tracePt t="17769" x="10072688" y="2921000"/>
          <p14:tracePt t="17771" x="10075863" y="2921000"/>
          <p14:tracePt t="17774" x="10080625" y="2916238"/>
          <p14:tracePt t="17777" x="10083800" y="2916238"/>
          <p14:tracePt t="17781" x="10088563" y="2916238"/>
          <p14:tracePt t="17785" x="10099675" y="2913063"/>
          <p14:tracePt t="17792" x="10104438" y="2913063"/>
          <p14:tracePt t="17794" x="10107613" y="2908300"/>
          <p14:tracePt t="17799" x="10112375" y="2908300"/>
          <p14:tracePt t="17811" x="10115550" y="2908300"/>
          <p14:tracePt t="17816" x="10115550" y="2900363"/>
          <p14:tracePt t="17919" x="10115550" y="2897188"/>
          <p14:tracePt t="18071" x="10115550" y="2905125"/>
          <p14:tracePt t="18232" x="10115550" y="2908300"/>
          <p14:tracePt t="18238" x="10115550" y="2913063"/>
          <p14:tracePt t="18244" x="10115550" y="2916238"/>
          <p14:tracePt t="18246" x="10115550" y="2921000"/>
          <p14:tracePt t="18250" x="10115550" y="2924175"/>
          <p14:tracePt t="18256" x="10115550" y="2932113"/>
          <p14:tracePt t="18262" x="10115550" y="2936875"/>
          <p14:tracePt t="18270" x="10115550" y="2941638"/>
          <p14:tracePt t="18279" x="10115550" y="2944813"/>
          <p14:tracePt t="18288" x="10115550" y="2949575"/>
          <p14:tracePt t="18404" x="10112375" y="2949575"/>
          <p14:tracePt t="18411" x="10099675" y="2952750"/>
          <p14:tracePt t="18415" x="10096500" y="2952750"/>
          <p14:tracePt t="18418" x="10091738" y="2952750"/>
          <p14:tracePt t="18425" x="10088563" y="2952750"/>
          <p14:tracePt t="18430" x="10083800" y="2952750"/>
          <p14:tracePt t="18435" x="10080625" y="2957513"/>
          <p14:tracePt t="18437" x="10075863" y="2957513"/>
          <p14:tracePt t="18445" x="10072688" y="2957513"/>
          <p14:tracePt t="18447" x="10064750" y="2957513"/>
          <p14:tracePt t="18451" x="10059988" y="2957513"/>
          <p14:tracePt t="18455" x="10056813" y="2957513"/>
          <p14:tracePt t="18463" x="10052050" y="2957513"/>
          <p14:tracePt t="18469" x="10048875" y="2957513"/>
          <p14:tracePt t="18471" x="10048875" y="2965450"/>
          <p14:tracePt t="18473" x="10044113" y="2965450"/>
          <p14:tracePt t="18486" x="10040938" y="2965450"/>
          <p14:tracePt t="18496" x="10033000" y="2965450"/>
          <p14:tracePt t="18502" x="10028238" y="2965450"/>
          <p14:tracePt t="18517" x="10025063" y="2965450"/>
          <p14:tracePt t="18546" x="10020300" y="2965450"/>
          <p14:tracePt t="18556" x="10020300" y="2957513"/>
          <p14:tracePt t="18563" x="10017125" y="2957513"/>
          <p14:tracePt t="18568" x="10017125" y="2952750"/>
          <p14:tracePt t="18578" x="10017125" y="2949575"/>
          <p14:tracePt t="18588" x="10017125" y="2944813"/>
          <p14:tracePt t="18600" x="10017125" y="2941638"/>
          <p14:tracePt t="18604" x="10012363" y="2932113"/>
          <p14:tracePt t="18611" x="10012363" y="2928938"/>
          <p14:tracePt t="18614" x="10012363" y="2924175"/>
          <p14:tracePt t="18629" x="10012363" y="2921000"/>
          <p14:tracePt t="18640" x="10012363" y="2916238"/>
          <p14:tracePt t="18648" x="10012363" y="2913063"/>
          <p14:tracePt t="18662" x="10012363" y="2908300"/>
          <p14:tracePt t="18751" x="10017125" y="2908300"/>
          <p14:tracePt t="18755" x="10020300" y="2908300"/>
          <p14:tracePt t="18760" x="10025063" y="2908300"/>
          <p14:tracePt t="18766" x="10033000" y="2900363"/>
          <p14:tracePt t="18770" x="10036175" y="2900363"/>
          <p14:tracePt t="18779" x="10040938" y="2900363"/>
          <p14:tracePt t="18782" x="10040938" y="2897188"/>
          <p14:tracePt t="18788" x="10044113" y="2897188"/>
          <p14:tracePt t="18802" x="10044113" y="2892425"/>
          <p14:tracePt t="18947" x="10048875" y="2892425"/>
          <p14:tracePt t="18952" x="10052050" y="2892425"/>
          <p14:tracePt t="18955" x="10056813" y="2892425"/>
          <p14:tracePt t="18959" x="10064750" y="2892425"/>
          <p14:tracePt t="18964" x="10067925" y="2892425"/>
          <p14:tracePt t="18968" x="10072688" y="2892425"/>
          <p14:tracePt t="18974" x="10072688" y="2900363"/>
          <p14:tracePt t="18978" x="10075863" y="2900363"/>
          <p14:tracePt t="18986" x="10080625" y="2900363"/>
          <p14:tracePt t="18996" x="10083800" y="2900363"/>
          <p14:tracePt t="18998" x="10083800" y="2905125"/>
          <p14:tracePt t="19012" x="10088563" y="2908300"/>
          <p14:tracePt t="19030" x="10091738" y="2908300"/>
          <p14:tracePt t="19032" x="10091738" y="2913063"/>
          <p14:tracePt t="19036" x="10099675" y="2913063"/>
          <p14:tracePt t="19045" x="10104438" y="2916238"/>
          <p14:tracePt t="19052" x="10104438" y="2921000"/>
          <p14:tracePt t="19062" x="10107613" y="2921000"/>
          <p14:tracePt t="19064" x="10107613" y="2924175"/>
          <p14:tracePt t="19072" x="10112375" y="2932113"/>
          <p14:tracePt t="19138" x="10112375" y="2936875"/>
          <p14:tracePt t="19163" x="10112375" y="2941638"/>
          <p14:tracePt t="19176" x="10112375" y="2944813"/>
          <p14:tracePt t="19246" x="10112375" y="2949575"/>
          <p14:tracePt t="19252" x="10107613" y="2949575"/>
          <p14:tracePt t="19256" x="10099675" y="2949575"/>
          <p14:tracePt t="19258" x="10096500" y="2949575"/>
          <p14:tracePt t="19262" x="10091738" y="2949575"/>
          <p14:tracePt t="19264" x="10088563" y="2949575"/>
          <p14:tracePt t="19273" x="10083800" y="2949575"/>
          <p14:tracePt t="19305" x="10080625" y="2949575"/>
          <p14:tracePt t="19312" x="10080625" y="2952750"/>
          <p14:tracePt t="19425" x="10075863" y="2952750"/>
          <p14:tracePt t="19431" x="10072688" y="2944813"/>
          <p14:tracePt t="19434" x="10064750" y="2941638"/>
          <p14:tracePt t="19436" x="10059988" y="2941638"/>
          <p14:tracePt t="19444" x="10056813" y="2932113"/>
          <p14:tracePt t="19450" x="10056813" y="2928938"/>
          <p14:tracePt t="19456" x="10056813" y="2924175"/>
          <p14:tracePt t="19461" x="10056813" y="2921000"/>
          <p14:tracePt t="19467" x="10056813" y="2916238"/>
          <p14:tracePt t="19474" x="10056813" y="2913063"/>
          <p14:tracePt t="19477" x="10056813" y="2908300"/>
          <p14:tracePt t="19491" x="10056813" y="2900363"/>
          <p14:tracePt t="19505" x="10056813" y="2897188"/>
          <p14:tracePt t="19515" x="10056813" y="2892425"/>
          <p14:tracePt t="19559" x="10056813" y="2889250"/>
          <p14:tracePt t="19599" x="10064750" y="2889250"/>
          <p14:tracePt t="19609" x="10067925" y="2889250"/>
          <p14:tracePt t="19613" x="10072688" y="2889250"/>
          <p14:tracePt t="19617" x="10075863" y="2897188"/>
          <p14:tracePt t="19622" x="10080625" y="2897188"/>
          <p14:tracePt t="19647" x="10083800" y="2900363"/>
          <p14:tracePt t="19656" x="10088563" y="2905125"/>
          <p14:tracePt t="19663" x="10088563" y="2908300"/>
          <p14:tracePt t="19668" x="10096500" y="2908300"/>
          <p14:tracePt t="19670" x="10096500" y="2913063"/>
          <p14:tracePt t="19677" x="10099675" y="2916238"/>
          <p14:tracePt t="19682" x="10104438" y="2921000"/>
          <p14:tracePt t="19688" x="10104438" y="2928938"/>
          <p14:tracePt t="19696" x="10104438" y="2932113"/>
          <p14:tracePt t="19700" x="10104438" y="2936875"/>
          <p14:tracePt t="19704" x="10107613" y="2936875"/>
          <p14:tracePt t="19706" x="10107613" y="2941638"/>
          <p14:tracePt t="19711" x="10107613" y="2944813"/>
          <p14:tracePt t="19719" x="10107613" y="2949575"/>
          <p14:tracePt t="19727" x="10107613" y="2952750"/>
          <p14:tracePt t="19737" x="10107613" y="2957513"/>
          <p14:tracePt t="19742" x="10112375" y="2957513"/>
          <p14:tracePt t="19747" x="10112375" y="2965450"/>
          <p14:tracePt t="19758" x="10112375" y="2968625"/>
          <p14:tracePt t="19761" x="10112375" y="2973388"/>
          <p14:tracePt t="19767" x="10112375" y="2976563"/>
          <p14:tracePt t="19773" x="10112375" y="2981325"/>
          <p14:tracePt t="19781" x="10112375" y="2984500"/>
          <p14:tracePt t="19784" x="10112375" y="2989263"/>
          <p14:tracePt t="19794" x="10112375" y="2997200"/>
          <p14:tracePt t="19799" x="10112375" y="3000375"/>
          <p14:tracePt t="19808" x="10112375" y="3005138"/>
          <p14:tracePt t="19811" x="10112375" y="3008313"/>
          <p14:tracePt t="19822" x="10112375" y="3013075"/>
          <p14:tracePt t="19827" x="10112375" y="3016250"/>
          <p14:tracePt t="19829" x="10107613" y="3024188"/>
          <p14:tracePt t="19834" x="10107613" y="3028950"/>
          <p14:tracePt t="19840" x="10107613" y="3032125"/>
          <p14:tracePt t="19843" x="10107613" y="3036888"/>
          <p14:tracePt t="19845" x="10107613" y="3040063"/>
          <p14:tracePt t="19847" x="10099675" y="3040063"/>
          <p14:tracePt t="19851" x="10099675" y="3044825"/>
          <p14:tracePt t="19853" x="10096500" y="3044825"/>
          <p14:tracePt t="19855" x="10096500" y="3055938"/>
          <p14:tracePt t="19861" x="10096500" y="3060700"/>
          <p14:tracePt t="19864" x="10091738" y="3060700"/>
          <p14:tracePt t="19865" x="10091738" y="3068638"/>
          <p14:tracePt t="19871" x="10091738" y="3071813"/>
          <p14:tracePt t="19874" x="10091738" y="3076575"/>
          <p14:tracePt t="19876" x="10088563" y="3076575"/>
          <p14:tracePt t="19877" x="10088563" y="3084513"/>
          <p14:tracePt t="19892" x="10083800" y="3095625"/>
          <p14:tracePt t="19893" x="10083800" y="3100388"/>
          <p14:tracePt t="19895" x="10080625" y="3100388"/>
          <p14:tracePt t="19897" x="10080625" y="3103563"/>
          <p14:tracePt t="19899" x="10080625" y="3108325"/>
          <p14:tracePt t="19905" x="10080625" y="3116263"/>
          <p14:tracePt t="19909" x="10080625" y="3119438"/>
          <p14:tracePt t="19913" x="10080625" y="3124200"/>
          <p14:tracePt t="19915" x="10080625" y="3127375"/>
          <p14:tracePt t="19917" x="10080625" y="3132138"/>
          <p14:tracePt t="19925" x="10075863" y="3136900"/>
          <p14:tracePt t="19929" x="10075863" y="3140075"/>
          <p14:tracePt t="19931" x="10075863" y="3148013"/>
          <p14:tracePt t="19937" x="10075863" y="3152775"/>
          <p14:tracePt t="19942" x="10075863" y="3155950"/>
          <p14:tracePt t="19943" x="10075863" y="3160713"/>
          <p14:tracePt t="19947" x="10075863" y="3163888"/>
          <p14:tracePt t="19949" x="10075863" y="3168650"/>
          <p14:tracePt t="19953" x="10075863" y="3171825"/>
          <p14:tracePt t="19958" x="10075863" y="3176588"/>
          <p14:tracePt t="19959" x="10075863" y="3184525"/>
          <p14:tracePt t="19961" x="10075863" y="3187700"/>
          <p14:tracePt t="19963" x="10075863" y="3192463"/>
          <p14:tracePt t="19967" x="10075863" y="3195638"/>
          <p14:tracePt t="19969" x="10075863" y="3200400"/>
          <p14:tracePt t="19971" x="10067925" y="3211513"/>
          <p14:tracePt t="19974" x="10067925" y="3216275"/>
          <p14:tracePt t="19975" x="10067925" y="3219450"/>
          <p14:tracePt t="19977" x="10067925" y="3227388"/>
          <p14:tracePt t="19979" x="10067925" y="3235325"/>
          <p14:tracePt t="19981" x="10067925" y="3240088"/>
          <p14:tracePt t="19983" x="10067925" y="3248025"/>
          <p14:tracePt t="19985" x="10067925" y="3259138"/>
          <p14:tracePt t="19987" x="10067925" y="3263900"/>
          <p14:tracePt t="19989" x="10067925" y="3267075"/>
          <p14:tracePt t="19991" x="10067925" y="3275013"/>
          <p14:tracePt t="19993" x="10067925" y="3279775"/>
          <p14:tracePt t="19995" x="10067925" y="3290888"/>
          <p14:tracePt t="19997" x="10067925" y="3295650"/>
          <p14:tracePt t="19999" x="10067925" y="3303588"/>
          <p14:tracePt t="20002" x="10067925" y="3314700"/>
          <p14:tracePt t="20005" x="10067925" y="3327400"/>
          <p14:tracePt t="20007" x="10067925" y="3332163"/>
          <p14:tracePt t="20009" x="10067925" y="3340100"/>
          <p14:tracePt t="20011" x="10067925" y="3343275"/>
          <p14:tracePt t="20013" x="10067925" y="3355975"/>
          <p14:tracePt t="20015" x="10067925" y="3359150"/>
          <p14:tracePt t="20017" x="10067925" y="3363913"/>
          <p14:tracePt t="20019" x="10067925" y="3371850"/>
          <p14:tracePt t="20022" x="10067925" y="3382963"/>
          <p14:tracePt t="20023" x="10067925" y="3387725"/>
          <p14:tracePt t="20025" x="10067925" y="3390900"/>
          <p14:tracePt t="20027" x="10067925" y="3403600"/>
          <p14:tracePt t="20029" x="10067925" y="3406775"/>
          <p14:tracePt t="20031" x="10067925" y="3414713"/>
          <p14:tracePt t="20033" x="10067925" y="3419475"/>
          <p14:tracePt t="20035" x="10067925" y="3422650"/>
          <p14:tracePt t="20037" x="10067925" y="3435350"/>
          <p14:tracePt t="20039" x="10067925" y="3438525"/>
          <p14:tracePt t="20041" x="10067925" y="3443288"/>
          <p14:tracePt t="20043" x="10067925" y="3454400"/>
          <p14:tracePt t="20045" x="10067925" y="3459163"/>
          <p14:tracePt t="20047" x="10067925" y="3462338"/>
          <p14:tracePt t="20049" x="10067925" y="3467100"/>
          <p14:tracePt t="20051" x="10067925" y="3470275"/>
          <p14:tracePt t="20053" x="10067925" y="3482975"/>
          <p14:tracePt t="20055" x="10067925" y="3486150"/>
          <p14:tracePt t="20059" x="10067925" y="3494088"/>
          <p14:tracePt t="20061" x="10067925" y="3498850"/>
          <p14:tracePt t="20063" x="10067925" y="3502025"/>
          <p14:tracePt t="20067" x="10067925" y="3506788"/>
          <p14:tracePt t="20069" x="10067925" y="3514725"/>
          <p14:tracePt t="20073" x="10067925" y="3522663"/>
          <p14:tracePt t="20077" x="10067925" y="3525838"/>
          <p14:tracePt t="20081" x="10067925" y="3530600"/>
          <p14:tracePt t="20085" x="10067925" y="3535363"/>
          <p14:tracePt t="20089" x="10067925" y="3543300"/>
          <p14:tracePt t="20093" x="10067925" y="3546475"/>
          <p14:tracePt t="20095" x="10067925" y="3551238"/>
          <p14:tracePt t="20099" x="10067925" y="3554413"/>
          <p14:tracePt t="20104" x="10067925" y="3559175"/>
          <p14:tracePt t="20107" x="10075863" y="3562350"/>
          <p14:tracePt t="20115" x="10075863" y="3570288"/>
          <p14:tracePt t="20121" x="10075863" y="3575050"/>
          <p14:tracePt t="20135" x="10075863" y="3578225"/>
          <p14:tracePt t="20281" x="10075863" y="3570288"/>
          <p14:tracePt t="20286" x="10075863" y="3567113"/>
          <p14:tracePt t="20290" x="10080625" y="3562350"/>
          <p14:tracePt t="20294" x="10080625" y="3559175"/>
          <p14:tracePt t="20298" x="10080625" y="3554413"/>
          <p14:tracePt t="20305" x="10080625" y="3546475"/>
          <p14:tracePt t="20307" x="10080625" y="3538538"/>
          <p14:tracePt t="20313" x="10080625" y="3530600"/>
          <p14:tracePt t="20316" x="10080625" y="3525838"/>
          <p14:tracePt t="20319" x="10080625" y="3522663"/>
          <p14:tracePt t="20321" x="10075863" y="3517900"/>
          <p14:tracePt t="20323" x="10075863" y="3509963"/>
          <p14:tracePt t="20326" x="10075863" y="3506788"/>
          <p14:tracePt t="20328" x="10075863" y="3502025"/>
          <p14:tracePt t="20329" x="10075863" y="3498850"/>
          <p14:tracePt t="20335" x="10075863" y="3494088"/>
          <p14:tracePt t="20337" x="10075863" y="3490913"/>
          <p14:tracePt t="20342" x="10075863" y="3486150"/>
          <p14:tracePt t="20345" x="10075863" y="3482975"/>
          <p14:tracePt t="20347" x="10075863" y="3475038"/>
          <p14:tracePt t="20349" x="10075863" y="3470275"/>
          <p14:tracePt t="20351" x="10067925" y="3470275"/>
          <p14:tracePt t="20360" x="10067925" y="3467100"/>
          <p14:tracePt t="20367" x="10067925" y="3462338"/>
          <p14:tracePt t="20406" x="10067925" y="3459163"/>
          <p14:tracePt t="20442" x="10067925" y="3454400"/>
          <p14:tracePt t="20456" x="10067925" y="3451225"/>
          <p14:tracePt t="20507" x="10067925" y="3443288"/>
          <p14:tracePt t="20593" x="10067925" y="3438525"/>
          <p14:tracePt t="20599" x="10067925" y="3430588"/>
          <p14:tracePt t="20603" x="10067925" y="3427413"/>
          <p14:tracePt t="20611" x="10067925" y="3422650"/>
          <p14:tracePt t="20618" x="10067925" y="3419475"/>
          <p14:tracePt t="20630" x="10067925" y="3411538"/>
          <p14:tracePt t="26998" x="10067925" y="3406775"/>
          <p14:tracePt t="27005" x="10064750" y="3395663"/>
          <p14:tracePt t="27011" x="10064750" y="3387725"/>
          <p14:tracePt t="27014" x="10064750" y="3379788"/>
          <p14:tracePt t="27018" x="10064750" y="3371850"/>
          <p14:tracePt t="27025" x="10059988" y="3371850"/>
          <p14:tracePt t="27027" x="10056813" y="3371850"/>
          <p14:tracePt t="27036" x="10056813" y="3367088"/>
          <p14:tracePt t="27041" x="10052050" y="3367088"/>
          <p14:tracePt t="27046" x="10048875" y="3367088"/>
          <p14:tracePt t="27049" x="10044113" y="3367088"/>
          <p14:tracePt t="27051" x="10036175" y="3367088"/>
          <p14:tracePt t="27053" x="10028238" y="3367088"/>
          <p14:tracePt t="27056" x="10025063" y="3367088"/>
          <p14:tracePt t="27057" x="10020300" y="3367088"/>
          <p14:tracePt t="27059" x="10017125" y="3367088"/>
          <p14:tracePt t="27061" x="10004425" y="3367088"/>
          <p14:tracePt t="27063" x="10001250" y="3367088"/>
          <p14:tracePt t="27065" x="9996488" y="3367088"/>
          <p14:tracePt t="27067" x="9993313" y="3367088"/>
          <p14:tracePt t="27069" x="9988550" y="3367088"/>
          <p14:tracePt t="27071" x="9985375" y="3367088"/>
          <p14:tracePt t="27073" x="9972675" y="3367088"/>
          <p14:tracePt t="27075" x="9969500" y="3367088"/>
          <p14:tracePt t="27077" x="9964738" y="3367088"/>
          <p14:tracePt t="27079" x="9961563" y="3367088"/>
          <p14:tracePt t="27081" x="9956800" y="3367088"/>
          <p14:tracePt t="27083" x="9948863" y="3367088"/>
          <p14:tracePt t="27085" x="9944100" y="3367088"/>
          <p14:tracePt t="27087" x="9940925" y="3367088"/>
          <p14:tracePt t="27091" x="9936163" y="3367088"/>
          <p14:tracePt t="27093" x="9932988" y="3367088"/>
          <p14:tracePt t="27095" x="9928225" y="3367088"/>
          <p14:tracePt t="27099" x="9925050" y="3367088"/>
          <p14:tracePt t="27103" x="9909175" y="3367088"/>
          <p14:tracePt t="27105" x="9904413" y="3367088"/>
          <p14:tracePt t="27107" x="9896475" y="3375025"/>
          <p14:tracePt t="27109" x="9888538" y="3375025"/>
          <p14:tracePt t="27111" x="9877425" y="3375025"/>
          <p14:tracePt t="27113" x="9869488" y="3375025"/>
          <p14:tracePt t="27115" x="9856788" y="3375025"/>
          <p14:tracePt t="27117" x="9848850" y="3375025"/>
          <p14:tracePt t="27119" x="9837738" y="3375025"/>
          <p14:tracePt t="27121" x="9825038" y="3375025"/>
          <p14:tracePt t="27123" x="9817100" y="3375025"/>
          <p14:tracePt t="27125" x="9801225" y="3375025"/>
          <p14:tracePt t="27127" x="9782175" y="3375025"/>
          <p14:tracePt t="27129" x="9774238" y="3375025"/>
          <p14:tracePt t="27131" x="9761538" y="3375025"/>
          <p14:tracePt t="27133" x="9737725" y="3375025"/>
          <p14:tracePt t="27135" x="9725025" y="3367088"/>
          <p14:tracePt t="27137" x="9701213" y="3367088"/>
          <p14:tracePt t="27139" x="9685338" y="3367088"/>
          <p14:tracePt t="27141" x="9669463" y="3359150"/>
          <p14:tracePt t="27143" x="9650413" y="3355975"/>
          <p14:tracePt t="27145" x="9626600" y="3348038"/>
          <p14:tracePt t="27147" x="9613900" y="3343275"/>
          <p14:tracePt t="27149" x="9590088" y="3335338"/>
          <p14:tracePt t="27151" x="9574213" y="3335338"/>
          <p14:tracePt t="27153" x="9558338" y="3322638"/>
          <p14:tracePt t="27156" x="9521825" y="3319463"/>
          <p14:tracePt t="27157" x="9498013" y="3311525"/>
          <p14:tracePt t="27159" x="9482138" y="3306763"/>
          <p14:tracePt t="27161" x="9439275" y="3290888"/>
          <p14:tracePt t="27163" x="9423400" y="3279775"/>
          <p14:tracePt t="27165" x="9391650" y="3275013"/>
          <p14:tracePt t="27167" x="9355138" y="3267075"/>
          <p14:tracePt t="27169" x="9318625" y="3251200"/>
          <p14:tracePt t="27172" x="9283700" y="3243263"/>
          <p14:tracePt t="27172" x="9247188" y="3232150"/>
          <p14:tracePt t="27175" x="9212263" y="3224213"/>
          <p14:tracePt t="27177" x="9180513" y="3216275"/>
          <p14:tracePt t="27179" x="9144000" y="3203575"/>
          <p14:tracePt t="27181" x="9107488" y="3203575"/>
          <p14:tracePt t="27183" x="9064625" y="3187700"/>
          <p14:tracePt t="27185" x="9028113" y="3179763"/>
          <p14:tracePt t="27187" x="8985250" y="3163888"/>
          <p14:tracePt t="27190" x="8961438" y="3163888"/>
          <p14:tracePt t="27191" x="8924925" y="3152775"/>
          <p14:tracePt t="27193" x="8901113" y="3144838"/>
          <p14:tracePt t="27195" x="8869363" y="3144838"/>
          <p14:tracePt t="27197" x="8821738" y="3132138"/>
          <p14:tracePt t="27199" x="8805863" y="3124200"/>
          <p14:tracePt t="27201" x="8769350" y="3111500"/>
          <p14:tracePt t="27203" x="8745538" y="3103563"/>
          <p14:tracePt t="27205" x="8729663" y="3103563"/>
          <p14:tracePt t="27207" x="8705850" y="3092450"/>
          <p14:tracePt t="27209" x="8685213" y="3092450"/>
          <p14:tracePt t="27212" x="8661400" y="3079750"/>
          <p14:tracePt t="27214" x="8645525" y="3071813"/>
          <p14:tracePt t="27216" x="8618538" y="3060700"/>
          <p14:tracePt t="27218" x="8610600" y="3055938"/>
          <p14:tracePt t="27221" x="8597900" y="3048000"/>
          <p14:tracePt t="27226" x="8558213" y="3028950"/>
          <p14:tracePt t="27233" x="8518525" y="3013075"/>
          <p14:tracePt t="27236" x="8505825" y="2997200"/>
          <p14:tracePt t="27238" x="8494713" y="2992438"/>
          <p14:tracePt t="27239" x="8482013" y="2984500"/>
          <p14:tracePt t="27241" x="8466138" y="2968625"/>
          <p14:tracePt t="27243" x="8458200" y="2965450"/>
          <p14:tracePt t="27245" x="8447088" y="2957513"/>
          <p14:tracePt t="27247" x="8439150" y="2952750"/>
          <p14:tracePt t="27249" x="8434388" y="2936875"/>
          <p14:tracePt t="27251" x="8418513" y="2924175"/>
          <p14:tracePt t="27253" x="8407400" y="2916238"/>
          <p14:tracePt t="27256" x="8394700" y="2905125"/>
          <p14:tracePt t="27257" x="8383588" y="2892425"/>
          <p14:tracePt t="27259" x="8370888" y="2873375"/>
          <p14:tracePt t="27261" x="8359775" y="2857500"/>
          <p14:tracePt t="27263" x="8347075" y="2836863"/>
          <p14:tracePt t="27265" x="8331200" y="2820988"/>
          <p14:tracePt t="27267" x="8323263" y="2801938"/>
          <p14:tracePt t="27269" x="8302625" y="2786063"/>
          <p14:tracePt t="27273" x="8278813" y="2741613"/>
          <p14:tracePt t="27275" x="8275638" y="2720975"/>
          <p14:tracePt t="27277" x="8255000" y="2697163"/>
          <p14:tracePt t="27279" x="8239125" y="2670175"/>
          <p14:tracePt t="27281" x="8235950" y="2646363"/>
          <p14:tracePt t="27283" x="8223250" y="2630488"/>
          <p14:tracePt t="27285" x="8215313" y="2601913"/>
          <p14:tracePt t="27287" x="8212138" y="2578100"/>
          <p14:tracePt t="27290" x="8199438" y="2562225"/>
          <p14:tracePt t="27291" x="8199438" y="2541588"/>
          <p14:tracePt t="27293" x="8188325" y="2517775"/>
          <p14:tracePt t="27295" x="8188325" y="2501900"/>
          <p14:tracePt t="27297" x="8175625" y="2482850"/>
          <p14:tracePt t="27299" x="8175625" y="2466975"/>
          <p14:tracePt t="27301" x="8175625" y="2451100"/>
          <p14:tracePt t="27303" x="8167688" y="2430463"/>
          <p14:tracePt t="27306" x="8167688" y="2422525"/>
          <p14:tracePt t="27307" x="8167688" y="2406650"/>
          <p14:tracePt t="27309" x="8167688" y="2382838"/>
          <p14:tracePt t="27312" x="8167688" y="2371725"/>
          <p14:tracePt t="27314" x="8167688" y="2359025"/>
          <p14:tracePt t="27316" x="8167688" y="2343150"/>
          <p14:tracePt t="27320" x="8167688" y="2311400"/>
          <p14:tracePt t="27323" x="8167688" y="2290763"/>
          <p14:tracePt t="27328" x="8175625" y="2255838"/>
          <p14:tracePt t="27332" x="8175625" y="2219325"/>
          <p14:tracePt t="27334" x="8183563" y="2195513"/>
          <p14:tracePt t="27336" x="8183563" y="2179638"/>
          <p14:tracePt t="27337" x="8183563" y="2163763"/>
          <p14:tracePt t="27339" x="8188325" y="2143125"/>
          <p14:tracePt t="27341" x="8188325" y="2119313"/>
          <p14:tracePt t="27343" x="8196263" y="2103438"/>
          <p14:tracePt t="27345" x="8196263" y="2079625"/>
          <p14:tracePt t="27347" x="8196263" y="2055813"/>
          <p14:tracePt t="27349" x="8196263" y="2039938"/>
          <p14:tracePt t="27351" x="8199438" y="2020888"/>
          <p14:tracePt t="27353" x="8207375" y="1989138"/>
          <p14:tracePt t="27355" x="8212138" y="1976438"/>
          <p14:tracePt t="27357" x="8220075" y="1952625"/>
          <p14:tracePt t="27359" x="8220075" y="1936750"/>
          <p14:tracePt t="27361" x="8220075" y="1912938"/>
          <p14:tracePt t="27363" x="8223250" y="1892300"/>
          <p14:tracePt t="27365" x="8223250" y="1868488"/>
          <p14:tracePt t="27367" x="8223250" y="1852613"/>
          <p14:tracePt t="27369" x="8228013" y="1841500"/>
          <p14:tracePt t="27371" x="8228013" y="1817688"/>
          <p14:tracePt t="27373" x="8228013" y="1793875"/>
          <p14:tracePt t="27375" x="8228013" y="1785938"/>
          <p14:tracePt t="27377" x="8228013" y="1770063"/>
          <p14:tracePt t="27379" x="8235950" y="1744663"/>
          <p14:tracePt t="27381" x="8235950" y="1725613"/>
          <p14:tracePt t="27383" x="8235950" y="1709738"/>
          <p14:tracePt t="27385" x="8239125" y="1693863"/>
          <p14:tracePt t="27387" x="8239125" y="1673225"/>
          <p14:tracePt t="27389" x="8239125" y="1649413"/>
          <p14:tracePt t="27391" x="8247063" y="1641475"/>
          <p14:tracePt t="27393" x="8247063" y="1622425"/>
          <p14:tracePt t="27395" x="8247063" y="1614488"/>
          <p14:tracePt t="27397" x="8251825" y="1593850"/>
          <p14:tracePt t="27399" x="8251825" y="1577975"/>
          <p14:tracePt t="27401" x="8259763" y="1565275"/>
          <p14:tracePt t="27403" x="8262938" y="1557338"/>
          <p14:tracePt t="27406" x="8262938" y="1546225"/>
          <p14:tracePt t="27407" x="8267700" y="1541463"/>
          <p14:tracePt t="27409" x="8270875" y="1530350"/>
          <p14:tracePt t="27411" x="8270875" y="1522413"/>
          <p14:tracePt t="27413" x="8275638" y="1517650"/>
          <p14:tracePt t="27415" x="8275638" y="1501775"/>
          <p14:tracePt t="27417" x="8283575" y="1498600"/>
          <p14:tracePt t="27419" x="8283575" y="1485900"/>
          <p14:tracePt t="27421" x="8283575" y="1470025"/>
          <p14:tracePt t="27423" x="8286750" y="1466850"/>
          <p14:tracePt t="27425" x="8286750" y="1462088"/>
          <p14:tracePt t="27427" x="8286750" y="1450975"/>
          <p14:tracePt t="27429" x="8291513" y="1443038"/>
          <p14:tracePt t="27431" x="8294688" y="1438275"/>
          <p14:tracePt t="27433" x="8294688" y="1427163"/>
          <p14:tracePt t="27435" x="8294688" y="1419225"/>
          <p14:tracePt t="27437" x="8294688" y="1406525"/>
          <p14:tracePt t="27439" x="8302625" y="1395413"/>
          <p14:tracePt t="27441" x="8302625" y="1387475"/>
          <p14:tracePt t="27443" x="8302625" y="1366838"/>
          <p14:tracePt t="27445" x="8302625" y="1358900"/>
          <p14:tracePt t="27447" x="8307388" y="1354138"/>
          <p14:tracePt t="27449" x="8310563" y="1343025"/>
          <p14:tracePt t="27451" x="8310563" y="1327150"/>
          <p14:tracePt t="27453" x="8315325" y="1322388"/>
          <p14:tracePt t="27456" x="8315325" y="1319213"/>
          <p14:tracePt t="27457" x="8315325" y="1306513"/>
          <p14:tracePt t="27459" x="8323263" y="1298575"/>
          <p14:tracePt t="27461" x="8323263" y="1279525"/>
          <p14:tracePt t="27463" x="8326438" y="1271588"/>
          <p14:tracePt t="27465" x="8331200" y="1263650"/>
          <p14:tracePt t="27468" x="8335963" y="1255713"/>
          <p14:tracePt t="27470" x="8343900" y="1243013"/>
          <p14:tracePt t="27480" x="8362950" y="1195388"/>
          <p14:tracePt t="27484" x="8367713" y="1174750"/>
          <p14:tracePt t="27485" x="8375650" y="1171575"/>
          <p14:tracePt t="27487" x="8378825" y="1166813"/>
          <p14:tracePt t="27489" x="8383588" y="1158875"/>
          <p14:tracePt t="27491" x="8386763" y="1155700"/>
          <p14:tracePt t="27493" x="8391525" y="1139825"/>
          <p14:tracePt t="27495" x="8394700" y="1135063"/>
          <p14:tracePt t="27497" x="8407400" y="1131888"/>
          <p14:tracePt t="27499" x="8410575" y="1131888"/>
          <p14:tracePt t="27501" x="8410575" y="1123950"/>
          <p14:tracePt t="27503" x="8415338" y="1116013"/>
          <p14:tracePt t="27505" x="8418513" y="1111250"/>
          <p14:tracePt t="27507" x="8426450" y="1108075"/>
          <p14:tracePt t="27511" x="8434388" y="1103313"/>
          <p14:tracePt t="27513" x="8434388" y="1100138"/>
          <p14:tracePt t="27515" x="8439150" y="1100138"/>
          <p14:tracePt t="27519" x="8442325" y="1095375"/>
          <p14:tracePt t="27523" x="8447088" y="1095375"/>
          <p14:tracePt t="27529" x="8455025" y="1095375"/>
          <p14:tracePt t="27533" x="8458200" y="1095375"/>
          <p14:tracePt t="27535" x="8458200" y="1092200"/>
          <p14:tracePt t="27537" x="8462963" y="1092200"/>
          <p14:tracePt t="27543" x="8466138" y="1092200"/>
          <p14:tracePt t="27545" x="8478838" y="1084263"/>
          <p14:tracePt t="27547" x="8482013" y="1084263"/>
          <p14:tracePt t="27549" x="8486775" y="1084263"/>
          <p14:tracePt t="27551" x="8489950" y="1079500"/>
          <p14:tracePt t="27553" x="8497888" y="1079500"/>
          <p14:tracePt t="27556" x="8510588" y="1079500"/>
          <p14:tracePt t="27557" x="8518525" y="1079500"/>
          <p14:tracePt t="27559" x="8526463" y="1079500"/>
          <p14:tracePt t="27561" x="8539163" y="1076325"/>
          <p14:tracePt t="27563" x="8547100" y="1076325"/>
          <p14:tracePt t="27565" x="8558213" y="1076325"/>
          <p14:tracePt t="27567" x="8570913" y="1068388"/>
          <p14:tracePt t="27569" x="8586788" y="1068388"/>
          <p14:tracePt t="27572" x="8605838" y="1068388"/>
          <p14:tracePt t="27573" x="8613775" y="1068388"/>
          <p14:tracePt t="27575" x="8626475" y="1063625"/>
          <p14:tracePt t="27577" x="8642350" y="1063625"/>
          <p14:tracePt t="27579" x="8653463" y="1063625"/>
          <p14:tracePt t="27581" x="8669338" y="1063625"/>
          <p14:tracePt t="27583" x="8682038" y="1063625"/>
          <p14:tracePt t="27585" x="8689975" y="1063625"/>
          <p14:tracePt t="27587" x="8701088" y="1063625"/>
          <p14:tracePt t="27589" x="8709025" y="1063625"/>
          <p14:tracePt t="27591" x="8729663" y="1063625"/>
          <p14:tracePt t="27593" x="8737600" y="1063625"/>
          <p14:tracePt t="27595" x="8750300" y="1063625"/>
          <p14:tracePt t="27597" x="8758238" y="1063625"/>
          <p14:tracePt t="27599" x="8777288" y="1063625"/>
          <p14:tracePt t="27601" x="8785225" y="1063625"/>
          <p14:tracePt t="27603" x="8797925" y="1063625"/>
          <p14:tracePt t="27605" x="8813800" y="1063625"/>
          <p14:tracePt t="27607" x="8824913" y="1063625"/>
          <p14:tracePt t="27609" x="8832850" y="1063625"/>
          <p14:tracePt t="27611" x="8848725" y="1063625"/>
          <p14:tracePt t="27613" x="8869363" y="1071563"/>
          <p14:tracePt t="27615" x="8885238" y="1071563"/>
          <p14:tracePt t="27617" x="8896350" y="1071563"/>
          <p14:tracePt t="27619" x="8920163" y="1071563"/>
          <p14:tracePt t="27622" x="8936038" y="1071563"/>
          <p14:tracePt t="27623" x="8948738" y="1071563"/>
          <p14:tracePt t="27625" x="8972550" y="1071563"/>
          <p14:tracePt t="27627" x="8988425" y="1071563"/>
          <p14:tracePt t="27629" x="8996363" y="1071563"/>
          <p14:tracePt t="27631" x="9020175" y="1071563"/>
          <p14:tracePt t="27633" x="9040813" y="1079500"/>
          <p14:tracePt t="27635" x="9064625" y="1079500"/>
          <p14:tracePt t="27637" x="9067800" y="1079500"/>
          <p14:tracePt t="27639" x="9088438" y="1079500"/>
          <p14:tracePt t="27641" x="9104313" y="1079500"/>
          <p14:tracePt t="27643" x="9115425" y="1084263"/>
          <p14:tracePt t="27645" x="9139238" y="1084263"/>
          <p14:tracePt t="27647" x="9151938" y="1084263"/>
          <p14:tracePt t="27649" x="9175750" y="1084263"/>
          <p14:tracePt t="27651" x="9191625" y="1087438"/>
          <p14:tracePt t="27653" x="9204325" y="1087438"/>
          <p14:tracePt t="27656" x="9228138" y="1095375"/>
          <p14:tracePt t="27657" x="9244013" y="1108075"/>
          <p14:tracePt t="27659" x="9259888" y="1108075"/>
          <p14:tracePt t="27661" x="9278938" y="1108075"/>
          <p14:tracePt t="27663" x="9294813" y="1111250"/>
          <p14:tracePt t="27665" x="9310688" y="1111250"/>
          <p14:tracePt t="27667" x="9339263" y="1127125"/>
          <p14:tracePt t="27669" x="9347200" y="1127125"/>
          <p14:tracePt t="27671" x="9359900" y="1131888"/>
          <p14:tracePt t="27673" x="9383713" y="1135063"/>
          <p14:tracePt t="27675" x="9394825" y="1135063"/>
          <p14:tracePt t="27677" x="9410700" y="1135063"/>
          <p14:tracePt t="27679" x="9423400" y="1143000"/>
          <p14:tracePt t="27681" x="9439275" y="1147763"/>
          <p14:tracePt t="27683" x="9450388" y="1155700"/>
          <p14:tracePt t="27685" x="9466263" y="1155700"/>
          <p14:tracePt t="27687" x="9478963" y="1158875"/>
          <p14:tracePt t="27690" x="9494838" y="1158875"/>
          <p14:tracePt t="27691" x="9498013" y="1163638"/>
          <p14:tracePt t="27693" x="9510713" y="1163638"/>
          <p14:tracePt t="27695" x="9534525" y="1171575"/>
          <p14:tracePt t="27697" x="9537700" y="1171575"/>
          <p14:tracePt t="27699" x="9545638" y="1171575"/>
          <p14:tracePt t="27701" x="9566275" y="1174750"/>
          <p14:tracePt t="27703" x="9578975" y="1184275"/>
          <p14:tracePt t="27705" x="9586913" y="1184275"/>
          <p14:tracePt t="27707" x="9598025" y="1184275"/>
          <p14:tracePt t="27709" x="9605963" y="1187450"/>
          <p14:tracePt t="27711" x="9618663" y="1187450"/>
          <p14:tracePt t="27713" x="9629775" y="1192213"/>
          <p14:tracePt t="27715" x="9637713" y="1192213"/>
          <p14:tracePt t="27717" x="9650413" y="1192213"/>
          <p14:tracePt t="27719" x="9661525" y="1200150"/>
          <p14:tracePt t="27723" x="9669463" y="1200150"/>
          <p14:tracePt t="27725" x="9677400" y="1200150"/>
          <p14:tracePt t="27727" x="9682163" y="1203325"/>
          <p14:tracePt t="27729" x="9693275" y="1203325"/>
          <p14:tracePt t="27731" x="9698038" y="1203325"/>
          <p14:tracePt t="27733" x="9701213" y="1208088"/>
          <p14:tracePt t="27735" x="9705975" y="1208088"/>
          <p14:tracePt t="27737" x="9717088" y="1208088"/>
          <p14:tracePt t="27739" x="9721850" y="1208088"/>
          <p14:tracePt t="27741" x="9725025" y="1208088"/>
          <p14:tracePt t="27743" x="9729788" y="1211263"/>
          <p14:tracePt t="27745" x="9737725" y="1211263"/>
          <p14:tracePt t="27747" x="9745663" y="1211263"/>
          <p14:tracePt t="27749" x="9748838" y="1211263"/>
          <p14:tracePt t="27751" x="9758363" y="1216025"/>
          <p14:tracePt t="27753" x="9761538" y="1216025"/>
          <p14:tracePt t="27755" x="9774238" y="1223963"/>
          <p14:tracePt t="27757" x="9782175" y="1223963"/>
          <p14:tracePt t="27759" x="9790113" y="1227138"/>
          <p14:tracePt t="27761" x="9801225" y="1227138"/>
          <p14:tracePt t="27763" x="9809163" y="1231900"/>
          <p14:tracePt t="27765" x="9817100" y="1235075"/>
          <p14:tracePt t="27767" x="9829800" y="1239838"/>
          <p14:tracePt t="27769" x="9840913" y="1247775"/>
          <p14:tracePt t="27771" x="9856788" y="1247775"/>
          <p14:tracePt t="27773" x="9869488" y="1258888"/>
          <p14:tracePt t="27775" x="9877425" y="1263650"/>
          <p14:tracePt t="27777" x="9896475" y="1271588"/>
          <p14:tracePt t="27779" x="9904413" y="1274763"/>
          <p14:tracePt t="27781" x="9925050" y="1279525"/>
          <p14:tracePt t="27783" x="9948863" y="1287463"/>
          <p14:tracePt t="27785" x="9961563" y="1290638"/>
          <p14:tracePt t="27787" x="9977438" y="1303338"/>
          <p14:tracePt t="27789" x="9996488" y="1311275"/>
          <p14:tracePt t="27791" x="10012363" y="1311275"/>
          <p14:tracePt t="27793" x="10028238" y="1322388"/>
          <p14:tracePt t="27795" x="10048875" y="1327150"/>
          <p14:tracePt t="27798" x="10064750" y="1335088"/>
          <p14:tracePt t="27800" x="10083800" y="1338263"/>
          <p14:tracePt t="27804" x="10115550" y="1358900"/>
          <p14:tracePt t="27806" x="10144125" y="1370013"/>
          <p14:tracePt t="27810" x="10188575" y="1390650"/>
          <p14:tracePt t="27819" x="10279063" y="1430338"/>
          <p14:tracePt t="27821" x="10302875" y="1438275"/>
          <p14:tracePt t="27823" x="10310813" y="1450975"/>
          <p14:tracePt t="27825" x="10331450" y="1454150"/>
          <p14:tracePt t="27827" x="10342563" y="1462088"/>
          <p14:tracePt t="27829" x="10350500" y="1466850"/>
          <p14:tracePt t="27831" x="10363200" y="1477963"/>
          <p14:tracePt t="27834" x="10375900" y="1482725"/>
          <p14:tracePt t="27835" x="10379075" y="1485900"/>
          <p14:tracePt t="27837" x="10383838" y="1498600"/>
          <p14:tracePt t="27839" x="10394950" y="1501775"/>
          <p14:tracePt t="27841" x="10402888" y="1522413"/>
          <p14:tracePt t="27845" x="10407650" y="1525588"/>
          <p14:tracePt t="27847" x="10410825" y="1533525"/>
          <p14:tracePt t="27849" x="10415588" y="1533525"/>
          <p14:tracePt t="27851" x="10418763" y="1546225"/>
          <p14:tracePt t="27853" x="10418763" y="1549400"/>
          <p14:tracePt t="27856" x="10431463" y="1554163"/>
          <p14:tracePt t="27857" x="10431463" y="1557338"/>
          <p14:tracePt t="27859" x="10431463" y="1562100"/>
          <p14:tracePt t="27861" x="10434638" y="1574800"/>
          <p14:tracePt t="27863" x="10442575" y="1590675"/>
          <p14:tracePt t="27865" x="10447338" y="1593850"/>
          <p14:tracePt t="27867" x="10450513" y="1606550"/>
          <p14:tracePt t="27869" x="10455275" y="1617663"/>
          <p14:tracePt t="27872" x="10463213" y="1633538"/>
          <p14:tracePt t="27873" x="10463213" y="1638300"/>
          <p14:tracePt t="27875" x="10466388" y="1641475"/>
          <p14:tracePt t="27877" x="10471150" y="1665288"/>
          <p14:tracePt t="27879" x="10474325" y="1665288"/>
          <p14:tracePt t="27890" x="10498138" y="1725613"/>
          <p14:tracePt t="27891" x="10502900" y="1728788"/>
          <p14:tracePt t="27893" x="10506075" y="1736725"/>
          <p14:tracePt t="27895" x="10506075" y="1749425"/>
          <p14:tracePt t="27897" x="10514013" y="1757363"/>
          <p14:tracePt t="27899" x="10518775" y="1765300"/>
          <p14:tracePt t="27901" x="10518775" y="1773238"/>
          <p14:tracePt t="27903" x="10521950" y="1785938"/>
          <p14:tracePt t="27906" x="10521950" y="1793875"/>
          <p14:tracePt t="27907" x="10521950" y="1797050"/>
          <p14:tracePt t="27909" x="10526713" y="1809750"/>
          <p14:tracePt t="27911" x="10534650" y="1820863"/>
          <p14:tracePt t="27913" x="10534650" y="1825625"/>
          <p14:tracePt t="27915" x="10537825" y="1833563"/>
          <p14:tracePt t="27917" x="10542588" y="1836738"/>
          <p14:tracePt t="27919" x="10545763" y="1849438"/>
          <p14:tracePt t="27921" x="10545763" y="1860550"/>
          <p14:tracePt t="27923" x="10553700" y="1868488"/>
          <p14:tracePt t="27925" x="10558463" y="1873250"/>
          <p14:tracePt t="27927" x="10558463" y="1884363"/>
          <p14:tracePt t="27929" x="10571163" y="1897063"/>
          <p14:tracePt t="27931" x="10571163" y="1912938"/>
          <p14:tracePt t="27933" x="10574338" y="1924050"/>
          <p14:tracePt t="27935" x="10579100" y="1928813"/>
          <p14:tracePt t="27937" x="10587038" y="1944688"/>
          <p14:tracePt t="27939" x="10598150" y="1960563"/>
          <p14:tracePt t="27941" x="10602913" y="1973263"/>
          <p14:tracePt t="27943" x="10614025" y="1989138"/>
          <p14:tracePt t="27945" x="10618788" y="1997075"/>
          <p14:tracePt t="27947" x="10621963" y="2008188"/>
          <p14:tracePt t="27949" x="10629900" y="2020888"/>
          <p14:tracePt t="27951" x="10642600" y="2032000"/>
          <p14:tracePt t="27953" x="10645775" y="2047875"/>
          <p14:tracePt t="27956" x="10658475" y="2060575"/>
          <p14:tracePt t="27957" x="10661650" y="2063750"/>
          <p14:tracePt t="27959" x="10674350" y="2087563"/>
          <p14:tracePt t="27961" x="10677525" y="2092325"/>
          <p14:tracePt t="27963" x="10682288" y="2103438"/>
          <p14:tracePt t="27965" x="10690225" y="2119313"/>
          <p14:tracePt t="27967" x="10693400" y="2124075"/>
          <p14:tracePt t="27969" x="10698163" y="2135188"/>
          <p14:tracePt t="27972" x="10709275" y="2147888"/>
          <p14:tracePt t="27973" x="10709275" y="2155825"/>
          <p14:tracePt t="27975" x="10721975" y="2168525"/>
          <p14:tracePt t="27977" x="10721975" y="2184400"/>
          <p14:tracePt t="27979" x="10733088" y="2192338"/>
          <p14:tracePt t="27981" x="10737850" y="2200275"/>
          <p14:tracePt t="27983" x="10741025" y="2203450"/>
          <p14:tracePt t="27985" x="10745788" y="2219325"/>
          <p14:tracePt t="27987" x="10745788" y="2227263"/>
          <p14:tracePt t="27990" x="10756900" y="2232025"/>
          <p14:tracePt t="27991" x="10761663" y="2239963"/>
          <p14:tracePt t="27993" x="10769600" y="2251075"/>
          <p14:tracePt t="27995" x="10769600" y="2263775"/>
          <p14:tracePt t="27997" x="10774363" y="2266950"/>
          <p14:tracePt t="27999" x="10777538" y="2271713"/>
          <p14:tracePt t="28001" x="10782300" y="2282825"/>
          <p14:tracePt t="28003" x="10782300" y="2290763"/>
          <p14:tracePt t="28006" x="10785475" y="2295525"/>
          <p14:tracePt t="28007" x="10790238" y="2306638"/>
          <p14:tracePt t="28009" x="10798175" y="2314575"/>
          <p14:tracePt t="28011" x="10801350" y="2327275"/>
          <p14:tracePt t="28015" x="10801350" y="2338388"/>
          <p14:tracePt t="28017" x="10809288" y="2351088"/>
          <p14:tracePt t="28019" x="10814050" y="2359025"/>
          <p14:tracePt t="28022" x="10814050" y="2371725"/>
          <p14:tracePt t="28023" x="10817225" y="2374900"/>
          <p14:tracePt t="28025" x="10817225" y="2379663"/>
          <p14:tracePt t="28027" x="10821988" y="2390775"/>
          <p14:tracePt t="28029" x="10829925" y="2398713"/>
          <p14:tracePt t="28031" x="10829925" y="2403475"/>
          <p14:tracePt t="28033" x="10833100" y="2419350"/>
          <p14:tracePt t="28035" x="10833100" y="2422525"/>
          <p14:tracePt t="28037" x="10837863" y="2430463"/>
          <p14:tracePt t="28039" x="10837863" y="2438400"/>
          <p14:tracePt t="28041" x="10837863" y="2451100"/>
          <p14:tracePt t="28044" x="10841038" y="2454275"/>
          <p14:tracePt t="28046" x="10841038" y="2462213"/>
          <p14:tracePt t="28049" x="10845800" y="2466975"/>
          <p14:tracePt t="28051" x="10845800" y="2478088"/>
          <p14:tracePt t="28054" x="10853738" y="2490788"/>
          <p14:tracePt t="28060" x="10853738" y="2514600"/>
          <p14:tracePt t="28061" x="10853738" y="2525713"/>
          <p14:tracePt t="28063" x="10853738" y="2538413"/>
          <p14:tracePt t="28065" x="10856913" y="2546350"/>
          <p14:tracePt t="28068" x="10856913" y="2551113"/>
          <p14:tracePt t="28071" x="10856913" y="2566988"/>
          <p14:tracePt t="28074" x="10861675" y="2590800"/>
          <p14:tracePt t="28078" x="10869613" y="2609850"/>
          <p14:tracePt t="28079" x="10872788" y="2622550"/>
          <p14:tracePt t="28081" x="10872788" y="2630488"/>
          <p14:tracePt t="28083" x="10872788" y="2633663"/>
          <p14:tracePt t="28085" x="10872788" y="2657475"/>
          <p14:tracePt t="28087" x="10877550" y="2662238"/>
          <p14:tracePt t="28089" x="10885488" y="2670175"/>
          <p14:tracePt t="28091" x="10888663" y="2689225"/>
          <p14:tracePt t="28093" x="10888663" y="2697163"/>
          <p14:tracePt t="28095" x="10901363" y="2717800"/>
          <p14:tracePt t="28097" x="10901363" y="2725738"/>
          <p14:tracePt t="28099" x="10901363" y="2736850"/>
          <p14:tracePt t="28101" x="10904538" y="2749550"/>
          <p14:tracePt t="28103" x="10912475" y="2757488"/>
          <p14:tracePt t="28106" x="10917238" y="2778125"/>
          <p14:tracePt t="28107" x="10917238" y="2786063"/>
          <p14:tracePt t="28109" x="10925175" y="2805113"/>
          <p14:tracePt t="28111" x="10933113" y="2809875"/>
          <p14:tracePt t="28113" x="10933113" y="2820988"/>
          <p14:tracePt t="28115" x="10933113" y="2836863"/>
          <p14:tracePt t="28117" x="10941050" y="2841625"/>
          <p14:tracePt t="28119" x="10944225" y="2849563"/>
          <p14:tracePt t="28121" x="10944225" y="2868613"/>
          <p14:tracePt t="28123" x="10948988" y="2876550"/>
          <p14:tracePt t="28125" x="10948988" y="2889250"/>
          <p14:tracePt t="28127" x="10952163" y="2892425"/>
          <p14:tracePt t="28129" x="10952163" y="2905125"/>
          <p14:tracePt t="28131" x="10960100" y="2913063"/>
          <p14:tracePt t="28134" x="10960100" y="2916238"/>
          <p14:tracePt t="28135" x="10964863" y="2932113"/>
          <p14:tracePt t="28140" x="10964863" y="2949575"/>
          <p14:tracePt t="28146" x="10968038" y="2973388"/>
          <p14:tracePt t="28151" x="10972800" y="2989263"/>
          <p14:tracePt t="28153" x="10972800" y="2992438"/>
          <p14:tracePt t="28153" x="10980738" y="3005138"/>
          <p14:tracePt t="28155" x="10985500" y="3008313"/>
          <p14:tracePt t="28157" x="10985500" y="3013075"/>
          <p14:tracePt t="28159" x="10985500" y="3021013"/>
          <p14:tracePt t="28161" x="10985500" y="3024188"/>
          <p14:tracePt t="28163" x="10985500" y="3036888"/>
          <p14:tracePt t="28165" x="10985500" y="3040063"/>
          <p14:tracePt t="28167" x="10985500" y="3044825"/>
          <p14:tracePt t="28169" x="10988675" y="3048000"/>
          <p14:tracePt t="28172" x="10988675" y="3060700"/>
          <p14:tracePt t="28175" x="10988675" y="3068638"/>
          <p14:tracePt t="28179" x="10988675" y="3071813"/>
          <p14:tracePt t="28183" x="10988675" y="3076575"/>
          <p14:tracePt t="28185" x="10988675" y="3084513"/>
          <p14:tracePt t="28189" x="10988675" y="3087688"/>
          <p14:tracePt t="28195" x="10988675" y="3092450"/>
          <p14:tracePt t="28199" x="10980738" y="3095625"/>
          <p14:tracePt t="28203" x="10980738" y="3100388"/>
          <p14:tracePt t="28205" x="10980738" y="3103563"/>
          <p14:tracePt t="28207" x="10980738" y="3111500"/>
          <p14:tracePt t="28209" x="10980738" y="3116263"/>
          <p14:tracePt t="28211" x="10977563" y="3116263"/>
          <p14:tracePt t="28213" x="10977563" y="3119438"/>
          <p14:tracePt t="28215" x="10972800" y="3124200"/>
          <p14:tracePt t="28217" x="10968038" y="3127375"/>
          <p14:tracePt t="28219" x="10968038" y="3132138"/>
          <p14:tracePt t="28221" x="10968038" y="3136900"/>
          <p14:tracePt t="28223" x="10968038" y="3140075"/>
          <p14:tracePt t="28225" x="10964863" y="3152775"/>
          <p14:tracePt t="28227" x="10952163" y="3152775"/>
          <p14:tracePt t="28231" x="10948988" y="3163888"/>
          <p14:tracePt t="28233" x="10948988" y="3168650"/>
          <p14:tracePt t="28235" x="10948988" y="3171825"/>
          <p14:tracePt t="28237" x="10944225" y="3176588"/>
          <p14:tracePt t="28239" x="10941050" y="3176588"/>
          <p14:tracePt t="28241" x="10928350" y="3179763"/>
          <p14:tracePt t="28243" x="10928350" y="3192463"/>
          <p14:tracePt t="28245" x="10925175" y="3195638"/>
          <p14:tracePt t="28248" x="10925175" y="3200400"/>
          <p14:tracePt t="28250" x="10912475" y="3203575"/>
          <p14:tracePt t="28252" x="10909300" y="3211513"/>
          <p14:tracePt t="28254" x="10904538" y="3219450"/>
          <p14:tracePt t="28262" x="10885488" y="3243263"/>
          <p14:tracePt t="28266" x="10877550" y="3259138"/>
          <p14:tracePt t="28268" x="10869613" y="3271838"/>
          <p14:tracePt t="28270" x="10864850" y="3271838"/>
          <p14:tracePt t="28274" x="10848975" y="3287713"/>
          <p14:tracePt t="28275" x="10845800" y="3290888"/>
          <p14:tracePt t="28277" x="10837863" y="3290888"/>
          <p14:tracePt t="28279" x="10829925" y="3303588"/>
          <p14:tracePt t="28281" x="10825163" y="3306763"/>
          <p14:tracePt t="28283" x="10821988" y="3311525"/>
          <p14:tracePt t="28285" x="10806113" y="3314700"/>
          <p14:tracePt t="28287" x="10806113" y="3319463"/>
          <p14:tracePt t="28289" x="10801350" y="3322638"/>
          <p14:tracePt t="28291" x="10793413" y="3332163"/>
          <p14:tracePt t="28293" x="10785475" y="3335338"/>
          <p14:tracePt t="28295" x="10777538" y="3340100"/>
          <p14:tracePt t="28297" x="10774363" y="3343275"/>
          <p14:tracePt t="28299" x="10769600" y="3355975"/>
          <p14:tracePt t="28301" x="10756900" y="3355975"/>
          <p14:tracePt t="28305" x="10745788" y="3359150"/>
          <p14:tracePt t="28307" x="10741025" y="3363913"/>
          <p14:tracePt t="28309" x="10737850" y="3363913"/>
          <p14:tracePt t="28311" x="10733088" y="3367088"/>
          <p14:tracePt t="28313" x="10729913" y="3367088"/>
          <p14:tracePt t="28315" x="10725150" y="3367088"/>
          <p14:tracePt t="28317" x="10717213" y="3371850"/>
          <p14:tracePt t="28319" x="10714038" y="3379788"/>
          <p14:tracePt t="28321" x="10709275" y="3379788"/>
          <p14:tracePt t="28325" x="10706100" y="3382963"/>
          <p14:tracePt t="28327" x="10701338" y="3382963"/>
          <p14:tracePt t="28329" x="10701338" y="3387725"/>
          <p14:tracePt t="28331" x="10690225" y="3390900"/>
          <p14:tracePt t="28333" x="10685463" y="3390900"/>
          <p14:tracePt t="28337" x="10682288" y="3390900"/>
          <p14:tracePt t="28339" x="10682288" y="3403600"/>
          <p14:tracePt t="28341" x="10677525" y="3406775"/>
          <p14:tracePt t="28343" x="10674350" y="3406775"/>
          <p14:tracePt t="28345" x="10669588" y="3406775"/>
          <p14:tracePt t="28350" x="10669588" y="3411538"/>
          <p14:tracePt t="28354" x="10666413" y="3414713"/>
          <p14:tracePt t="28360" x="10653713" y="3422650"/>
          <p14:tracePt t="28364" x="10650538" y="3427413"/>
          <p14:tracePt t="28368" x="10645775" y="3435350"/>
          <p14:tracePt t="28370" x="10645775" y="3438525"/>
          <p14:tracePt t="28374" x="10642600" y="3438525"/>
          <p14:tracePt t="28375" x="10642600" y="3443288"/>
          <p14:tracePt t="28377" x="10637838" y="3443288"/>
          <p14:tracePt t="28379" x="10637838" y="3446463"/>
          <p14:tracePt t="28384" x="10634663" y="3451225"/>
          <p14:tracePt t="28387" x="10626725" y="3454400"/>
          <p14:tracePt t="28390" x="10626725" y="3459163"/>
          <p14:tracePt t="28392" x="10626725" y="3462338"/>
          <p14:tracePt t="28396" x="10621963" y="3470275"/>
          <p14:tracePt t="28397" x="10618788" y="3470275"/>
          <p14:tracePt t="28399" x="10618788" y="3475038"/>
          <p14:tracePt t="28401" x="10614025" y="3478213"/>
          <p14:tracePt t="28403" x="10614025" y="3482975"/>
          <p14:tracePt t="28405" x="10610850" y="3486150"/>
          <p14:tracePt t="28409" x="10606088" y="3498850"/>
          <p14:tracePt t="28411" x="10598150" y="3498850"/>
          <p14:tracePt t="28413" x="10594975" y="3502025"/>
          <p14:tracePt t="28415" x="10590213" y="3506788"/>
          <p14:tracePt t="28417" x="10590213" y="3514725"/>
          <p14:tracePt t="28419" x="10582275" y="3514725"/>
          <p14:tracePt t="28423" x="10574338" y="3517900"/>
          <p14:tracePt t="28424" x="10566400" y="3525838"/>
          <p14:tracePt t="28425" x="10561638" y="3525838"/>
          <p14:tracePt t="28427" x="10558463" y="3535363"/>
          <p14:tracePt t="28429" x="10550525" y="3535363"/>
          <p14:tracePt t="28431" x="10545763" y="3538538"/>
          <p14:tracePt t="28433" x="10537825" y="3546475"/>
          <p14:tracePt t="28435" x="10537825" y="3551238"/>
          <p14:tracePt t="28437" x="10526713" y="3554413"/>
          <p14:tracePt t="28439" x="10518775" y="3554413"/>
          <p14:tracePt t="28441" x="10506075" y="3559175"/>
          <p14:tracePt t="28443" x="10502900" y="3567113"/>
          <p14:tracePt t="28445" x="10498138" y="3570288"/>
          <p14:tracePt t="28447" x="10487025" y="3570288"/>
          <p14:tracePt t="28449" x="10479088" y="3575050"/>
          <p14:tracePt t="28451" x="10471150" y="3575050"/>
          <p14:tracePt t="28453" x="10463213" y="3578225"/>
          <p14:tracePt t="28456" x="10450513" y="3586163"/>
          <p14:tracePt t="28457" x="10442575" y="3586163"/>
          <p14:tracePt t="28459" x="10439400" y="3590925"/>
          <p14:tracePt t="28461" x="10423525" y="3590925"/>
          <p14:tracePt t="28463" x="10418763" y="3590925"/>
          <p14:tracePt t="28465" x="10407650" y="3590925"/>
          <p14:tracePt t="28467" x="10394950" y="3594100"/>
          <p14:tracePt t="28469" x="10387013" y="3602038"/>
          <p14:tracePt t="28471" x="10367963" y="3602038"/>
          <p14:tracePt t="28473" x="10350500" y="3606800"/>
          <p14:tracePt t="28475" x="10339388" y="3606800"/>
          <p14:tracePt t="28477" x="10331450" y="3606800"/>
          <p14:tracePt t="28479" x="10318750" y="3606800"/>
          <p14:tracePt t="28481" x="10302875" y="3609975"/>
          <p14:tracePt t="28483" x="10291763" y="3609975"/>
          <p14:tracePt t="28485" x="10275888" y="3617913"/>
          <p14:tracePt t="28487" x="10263188" y="3617913"/>
          <p14:tracePt t="28489" x="10247313" y="3617913"/>
          <p14:tracePt t="28491" x="10236200" y="3622675"/>
          <p14:tracePt t="28493" x="10228263" y="3622675"/>
          <p14:tracePt t="28495" x="10215563" y="3630613"/>
          <p14:tracePt t="28497" x="10207625" y="3630613"/>
          <p14:tracePt t="28499" x="10196513" y="3633788"/>
          <p14:tracePt t="28501" x="10183813" y="3633788"/>
          <p14:tracePt t="28503" x="10175875" y="3638550"/>
          <p14:tracePt t="28506" x="10167938" y="3638550"/>
          <p14:tracePt t="28507" x="10155238" y="3638550"/>
          <p14:tracePt t="28509" x="10147300" y="3638550"/>
          <p14:tracePt t="28511" x="10139363" y="3646488"/>
          <p14:tracePt t="28513" x="10128250" y="3646488"/>
          <p14:tracePt t="28515" x="10112375" y="3649663"/>
          <p14:tracePt t="28517" x="10107613" y="3649663"/>
          <p14:tracePt t="28519" x="10096500" y="3654425"/>
          <p14:tracePt t="28521" x="10088563" y="3662363"/>
          <p14:tracePt t="28523" x="10075863" y="3662363"/>
          <p14:tracePt t="28525" x="10059988" y="3662363"/>
          <p14:tracePt t="28527" x="10048875" y="3662363"/>
          <p14:tracePt t="28529" x="10036175" y="3665538"/>
          <p14:tracePt t="28531" x="10020300" y="3665538"/>
          <p14:tracePt t="28533" x="10009188" y="3670300"/>
          <p14:tracePt t="28535" x="9993313" y="3670300"/>
          <p14:tracePt t="28540" x="9952038" y="3670300"/>
          <p14:tracePt t="28543" x="9936163" y="3670300"/>
          <p14:tracePt t="28549" x="9885363" y="3670300"/>
          <p14:tracePt t="28552" x="9848850" y="3670300"/>
          <p14:tracePt t="28554" x="9832975" y="3678238"/>
          <p14:tracePt t="28558" x="9798050" y="3678238"/>
          <p14:tracePt t="28560" x="9782175" y="3678238"/>
          <p14:tracePt t="28561" x="9766300" y="3678238"/>
          <p14:tracePt t="28563" x="9748838" y="3678238"/>
          <p14:tracePt t="28565" x="9729788" y="3678238"/>
          <p14:tracePt t="28567" x="9721850" y="3678238"/>
          <p14:tracePt t="28569" x="9701213" y="3678238"/>
          <p14:tracePt t="28571" x="9685338" y="3678238"/>
          <p14:tracePt t="28573" x="9669463" y="3678238"/>
          <p14:tracePt t="28575" x="9658350" y="3678238"/>
          <p14:tracePt t="28577" x="9645650" y="3670300"/>
          <p14:tracePt t="28579" x="9629775" y="3670300"/>
          <p14:tracePt t="28581" x="9618663" y="3665538"/>
          <p14:tracePt t="28583" x="9610725" y="3665538"/>
          <p14:tracePt t="28585" x="9598025" y="3665538"/>
          <p14:tracePt t="28587" x="9590088" y="3657600"/>
          <p14:tracePt t="28589" x="9578975" y="3657600"/>
          <p14:tracePt t="28591" x="9563100" y="3657600"/>
          <p14:tracePt t="28594" x="9558338" y="3657600"/>
          <p14:tracePt t="28596" x="9542463" y="3654425"/>
          <p14:tracePt t="28598" x="9537700" y="3654425"/>
          <p14:tracePt t="28600" x="9526588" y="3649663"/>
          <p14:tracePt t="28602" x="9510713" y="3649663"/>
          <p14:tracePt t="28609" x="9474200" y="3638550"/>
          <p14:tracePt t="28611" x="9471025" y="3638550"/>
          <p14:tracePt t="28613" x="9458325" y="3633788"/>
          <p14:tracePt t="28615" x="9455150" y="3630613"/>
          <p14:tracePt t="28617" x="9439275" y="3630613"/>
          <p14:tracePt t="28619" x="9434513" y="3630613"/>
          <p14:tracePt t="28622" x="9426575" y="3625850"/>
          <p14:tracePt t="28623" x="9423400" y="3625850"/>
          <p14:tracePt t="28625" x="9415463" y="3625850"/>
          <p14:tracePt t="28627" x="9407525" y="3625850"/>
          <p14:tracePt t="28629" x="9402763" y="3617913"/>
          <p14:tracePt t="28631" x="9399588" y="3617913"/>
          <p14:tracePt t="28633" x="9394825" y="3617913"/>
          <p14:tracePt t="28635" x="9383713" y="3614738"/>
          <p14:tracePt t="28639" x="9378950" y="3614738"/>
          <p14:tracePt t="28641" x="9375775" y="3614738"/>
          <p14:tracePt t="28643" x="9375775" y="3609975"/>
          <p14:tracePt t="28645" x="9371013" y="3609975"/>
          <p14:tracePt t="28647" x="9363075" y="3609975"/>
          <p14:tracePt t="28653" x="9359900" y="3609975"/>
          <p14:tracePt t="28657" x="9355138" y="3609975"/>
          <p14:tracePt t="28659" x="9351963" y="3609975"/>
          <p14:tracePt t="28663" x="9347200" y="3609975"/>
          <p14:tracePt t="28670" x="9334500" y="3606800"/>
          <p14:tracePt t="28678" x="9315450" y="3598863"/>
          <p14:tracePt t="28680" x="9307513" y="3594100"/>
          <p14:tracePt t="28681" x="9291638" y="3590925"/>
          <p14:tracePt t="28683" x="9283700" y="3590925"/>
          <p14:tracePt t="28685" x="9275763" y="3582988"/>
          <p14:tracePt t="28687" x="9259888" y="3582988"/>
          <p14:tracePt t="28689" x="9247188" y="3578225"/>
          <p14:tracePt t="28691" x="9228138" y="3575050"/>
          <p14:tracePt t="28693" x="9220200" y="3567113"/>
          <p14:tracePt t="28695" x="9199563" y="3562350"/>
          <p14:tracePt t="28697" x="9183688" y="3562350"/>
          <p14:tracePt t="28699" x="9180513" y="3551238"/>
          <p14:tracePt t="28701" x="9159875" y="3551238"/>
          <p14:tracePt t="28704" x="9151938" y="3546475"/>
          <p14:tracePt t="28705" x="9131300" y="3538538"/>
          <p14:tracePt t="28707" x="9123363" y="3535363"/>
          <p14:tracePt t="28709" x="9112250" y="3535363"/>
          <p14:tracePt t="28711" x="9096375" y="3525838"/>
          <p14:tracePt t="28713" x="9091613" y="3522663"/>
          <p14:tracePt t="28715" x="9075738" y="3517900"/>
          <p14:tracePt t="28717" x="9064625" y="3514725"/>
          <p14:tracePt t="28719" x="9051925" y="3506788"/>
          <p14:tracePt t="28721" x="9036050" y="3502025"/>
          <p14:tracePt t="28723" x="9032875" y="3498850"/>
          <p14:tracePt t="28725" x="9020175" y="3498850"/>
          <p14:tracePt t="28727" x="9004300" y="3486150"/>
          <p14:tracePt t="28729" x="8993188" y="3478213"/>
          <p14:tracePt t="28731" x="8980488" y="3478213"/>
          <p14:tracePt t="28733" x="8972550" y="3475038"/>
          <p14:tracePt t="28735" x="8961438" y="3467100"/>
          <p14:tracePt t="28737" x="8948738" y="3467100"/>
          <p14:tracePt t="28740" x="8940800" y="3459163"/>
          <p14:tracePt t="28741" x="8932863" y="3459163"/>
          <p14:tracePt t="28743" x="8924925" y="3451225"/>
          <p14:tracePt t="28745" x="8912225" y="3443288"/>
          <p14:tracePt t="28747" x="8901113" y="3443288"/>
          <p14:tracePt t="28749" x="8893175" y="3435350"/>
          <p14:tracePt t="28751" x="8880475" y="3430588"/>
          <p14:tracePt t="28754" x="8869363" y="3430588"/>
          <p14:tracePt t="28757" x="8861425" y="3422650"/>
          <p14:tracePt t="28759" x="8856663" y="3422650"/>
          <p14:tracePt t="28761" x="8848725" y="3419475"/>
          <p14:tracePt t="28763" x="8845550" y="3419475"/>
          <p14:tracePt t="28765" x="8840788" y="3414713"/>
          <p14:tracePt t="28767" x="8837613" y="3414713"/>
          <p14:tracePt t="28772" x="8832850" y="3411538"/>
          <p14:tracePt t="28775" x="8829675" y="3406775"/>
          <p14:tracePt t="28802" x="8824913" y="3406775"/>
          <p14:tracePt t="28803" x="8824913" y="3403600"/>
          <p14:tracePt t="28811" x="8824913" y="3398838"/>
          <p14:tracePt t="28815" x="8824913" y="3390900"/>
          <p14:tracePt t="28819" x="8824913" y="3387725"/>
          <p14:tracePt t="28822" x="8824913" y="3382963"/>
          <p14:tracePt t="28827" x="8824913" y="3379788"/>
          <p14:tracePt t="28829" x="8816975" y="3379788"/>
          <p14:tracePt t="28849" x="8816975" y="3375025"/>
          <p14:tracePt t="28857" x="8813800" y="3375025"/>
          <p14:tracePt t="28873" x="8809038" y="3371850"/>
          <p14:tracePt t="28875" x="8809038" y="3367088"/>
          <p14:tracePt t="28890" x="8805863" y="3351213"/>
          <p14:tracePt t="28893" x="8801100" y="3348038"/>
          <p14:tracePt t="28895" x="8801100" y="3343275"/>
          <p14:tracePt t="28897" x="8801100" y="3340100"/>
          <p14:tracePt t="28899" x="8797925" y="3335338"/>
          <p14:tracePt t="28901" x="8797925" y="3332163"/>
          <p14:tracePt t="28905" x="8793163" y="3322638"/>
          <p14:tracePt t="28907" x="8793163" y="3319463"/>
          <p14:tracePt t="28909" x="8793163" y="3314700"/>
          <p14:tracePt t="28911" x="8789988" y="3311525"/>
          <p14:tracePt t="28913" x="8782050" y="3298825"/>
          <p14:tracePt t="28917" x="8782050" y="3295650"/>
          <p14:tracePt t="28919" x="8782050" y="3290888"/>
          <p14:tracePt t="28923" x="8782050" y="3287713"/>
          <p14:tracePt t="28925" x="8777288" y="3282950"/>
          <p14:tracePt t="28928" x="8777288" y="3279775"/>
          <p14:tracePt t="28929" x="8777288" y="3267075"/>
          <p14:tracePt t="28931" x="8777288" y="3263900"/>
          <p14:tracePt t="28933" x="8774113" y="3259138"/>
          <p14:tracePt t="28935" x="8774113" y="3255963"/>
          <p14:tracePt t="28937" x="8774113" y="3251200"/>
          <p14:tracePt t="28939" x="8774113" y="3248025"/>
          <p14:tracePt t="28941" x="8774113" y="3235325"/>
          <p14:tracePt t="28943" x="8774113" y="3232150"/>
          <p14:tracePt t="28945" x="8774113" y="3227388"/>
          <p14:tracePt t="28947" x="8769350" y="3219450"/>
          <p14:tracePt t="28951" x="8769350" y="3208338"/>
          <p14:tracePt t="28953" x="8769350" y="3203575"/>
          <p14:tracePt t="28955" x="8769350" y="3200400"/>
          <p14:tracePt t="28957" x="8766175" y="3195638"/>
          <p14:tracePt t="28959" x="8766175" y="3187700"/>
          <p14:tracePt t="28961" x="8766175" y="3179763"/>
          <p14:tracePt t="28965" x="8766175" y="3176588"/>
          <p14:tracePt t="28967" x="8766175" y="3171825"/>
          <p14:tracePt t="28969" x="8766175" y="3168650"/>
          <p14:tracePt t="28971" x="8766175" y="3160713"/>
          <p14:tracePt t="28973" x="8766175" y="3155950"/>
          <p14:tracePt t="28977" x="8766175" y="3148013"/>
          <p14:tracePt t="28981" x="8766175" y="3144838"/>
          <p14:tracePt t="28983" x="8766175" y="3140075"/>
          <p14:tracePt t="28988" x="8766175" y="3132138"/>
          <p14:tracePt t="28989" x="8769350" y="3132138"/>
          <p14:tracePt t="28994" x="8774113" y="3132138"/>
          <p14:tracePt t="28996" x="8774113" y="3127375"/>
          <p14:tracePt t="29005" x="8777288" y="3127375"/>
          <p14:tracePt t="29010" x="8777288" y="3124200"/>
          <p14:tracePt t="29024" x="8782050" y="3124200"/>
          <p14:tracePt t="29032" x="8789988" y="3124200"/>
          <p14:tracePt t="29042" x="8793163" y="3119438"/>
          <p14:tracePt t="29047" x="8797925" y="3119438"/>
          <p14:tracePt t="29059" x="8801100" y="3119438"/>
          <p14:tracePt t="29070" x="8805863" y="3119438"/>
          <p14:tracePt t="29078" x="8809038" y="3119438"/>
          <p14:tracePt t="29084" x="8813800" y="3116263"/>
          <p14:tracePt t="29090" x="8821738" y="3116263"/>
          <p14:tracePt t="29093" x="8824913" y="3116263"/>
          <p14:tracePt t="29096" x="8829675" y="3116263"/>
          <p14:tracePt t="29103" x="8832850" y="3116263"/>
          <p14:tracePt t="29106" x="8837613" y="3111500"/>
          <p14:tracePt t="29108" x="8840788" y="3111500"/>
          <p14:tracePt t="29112" x="8845550" y="3111500"/>
          <p14:tracePt t="29113" x="8848725" y="3108325"/>
          <p14:tracePt t="29117" x="8856663" y="3108325"/>
          <p14:tracePt t="29119" x="8861425" y="3108325"/>
          <p14:tracePt t="29122" x="8864600" y="3108325"/>
          <p14:tracePt t="29125" x="8864600" y="3100388"/>
          <p14:tracePt t="29127" x="8869363" y="3100388"/>
          <p14:tracePt t="29131" x="8872538" y="3100388"/>
          <p14:tracePt t="29133" x="8877300" y="3100388"/>
          <p14:tracePt t="29138" x="8880475" y="3100388"/>
          <p14:tracePt t="29141" x="8880475" y="3095625"/>
          <p14:tracePt t="29143" x="8893175" y="3095625"/>
          <p14:tracePt t="29150" x="8896350" y="3095625"/>
          <p14:tracePt t="29153" x="8901113" y="3092450"/>
          <p14:tracePt t="29159" x="8904288" y="3092450"/>
          <p14:tracePt t="29163" x="8904288" y="3087688"/>
          <p14:tracePt t="29165" x="8909050" y="3087688"/>
          <p14:tracePt t="29169" x="8916988" y="3087688"/>
          <p14:tracePt t="29173" x="8920163" y="3087688"/>
          <p14:tracePt t="29179" x="8920163" y="3084513"/>
          <p14:tracePt t="29188" x="8924925" y="3084513"/>
          <p14:tracePt t="29194" x="8928100" y="3084513"/>
          <p14:tracePt t="29196" x="8928100" y="3079750"/>
          <p14:tracePt t="29199" x="8932863" y="3079750"/>
          <p14:tracePt t="29207" x="8936038" y="3079750"/>
          <p14:tracePt t="29217" x="8940800" y="3079750"/>
          <p14:tracePt t="29223" x="8948738" y="3079750"/>
          <p14:tracePt t="29225" x="8948738" y="3076575"/>
          <p14:tracePt t="29227" x="8953500" y="3076575"/>
          <p14:tracePt t="29231" x="8956675" y="3076575"/>
          <p14:tracePt t="29238" x="8961438" y="3076575"/>
          <p14:tracePt t="29241" x="8964613" y="3076575"/>
          <p14:tracePt t="29243" x="8969375" y="3076575"/>
          <p14:tracePt t="29245" x="8969375" y="3071813"/>
          <p14:tracePt t="29247" x="8972550" y="3071813"/>
          <p14:tracePt t="29251" x="8977313" y="3071813"/>
          <p14:tracePt t="29255" x="8985250" y="3071813"/>
          <p14:tracePt t="29257" x="8993188" y="3071813"/>
          <p14:tracePt t="29261" x="8996363" y="3071813"/>
          <p14:tracePt t="29263" x="9001125" y="3071813"/>
          <p14:tracePt t="29265" x="9004300" y="3071813"/>
          <p14:tracePt t="29267" x="9012238" y="3071813"/>
          <p14:tracePt t="29271" x="9017000" y="3071813"/>
          <p14:tracePt t="29275" x="9020175" y="3071813"/>
          <p14:tracePt t="29279" x="9024938" y="3071813"/>
          <p14:tracePt t="29286" x="9028113" y="3071813"/>
          <p14:tracePt t="29289" x="9032875" y="3071813"/>
          <p14:tracePt t="29297" x="9036050" y="3071813"/>
          <p14:tracePt t="29303" x="9048750" y="3071813"/>
          <p14:tracePt t="29306" x="9051925" y="3071813"/>
          <p14:tracePt t="29310" x="9056688" y="3071813"/>
          <p14:tracePt t="29313" x="9056688" y="3076575"/>
          <p14:tracePt t="29315" x="9059863" y="3076575"/>
          <p14:tracePt t="29317" x="9064625" y="3079750"/>
          <p14:tracePt t="29324" x="9067800" y="3084513"/>
          <p14:tracePt t="29333" x="9075738" y="3087688"/>
          <p14:tracePt t="29336" x="9080500" y="3087688"/>
          <p14:tracePt t="29340" x="9080500" y="3092450"/>
          <p14:tracePt t="29348" x="9083675" y="3092450"/>
          <p14:tracePt t="29350" x="9083675" y="3100388"/>
          <p14:tracePt t="29358" x="9088438" y="3100388"/>
          <p14:tracePt t="29364" x="9091613" y="3100388"/>
          <p14:tracePt t="29367" x="9091613" y="3103563"/>
          <p14:tracePt t="29370" x="9096375" y="3103563"/>
          <p14:tracePt t="29373" x="9099550" y="3103563"/>
          <p14:tracePt t="29375" x="9104313" y="3108325"/>
          <p14:tracePt t="29381" x="9112250" y="3108325"/>
          <p14:tracePt t="29385" x="9115425" y="3108325"/>
          <p14:tracePt t="29391" x="9120188" y="3108325"/>
          <p14:tracePt t="29396" x="9123363" y="3108325"/>
          <p14:tracePt t="29397" x="9123363" y="3111500"/>
          <p14:tracePt t="29411" x="9128125" y="3111500"/>
          <p14:tracePt t="29422" x="9131300" y="3111500"/>
          <p14:tracePt t="29435" x="9136063" y="3111500"/>
          <p14:tracePt t="29439" x="9144000" y="3111500"/>
          <p14:tracePt t="29451" x="9148763" y="3111500"/>
          <p14:tracePt t="29453" x="9148763" y="3116263"/>
          <p14:tracePt t="29459" x="9151938" y="3116263"/>
          <p14:tracePt t="29472" x="9156700" y="3116263"/>
          <p14:tracePt t="29483" x="9159875" y="3116263"/>
          <p14:tracePt t="29505" x="9164638" y="3116263"/>
          <p14:tracePt t="29511" x="9167813" y="3116263"/>
          <p14:tracePt t="29521" x="9175750" y="3116263"/>
          <p14:tracePt t="29523" x="9175750" y="3119438"/>
          <p14:tracePt t="29601" x="9175750" y="3124200"/>
          <p14:tracePt t="29624" x="9180513" y="3124200"/>
          <p14:tracePt t="29696" x="9180513" y="3132138"/>
          <p14:tracePt t="29702" x="9172575" y="3140075"/>
          <p14:tracePt t="29706" x="9167813" y="3140075"/>
          <p14:tracePt t="29709" x="9167813" y="3144838"/>
          <p14:tracePt t="29728" x="9164638" y="3144838"/>
          <p14:tracePt t="29734" x="9159875" y="3144838"/>
          <p14:tracePt t="29743" x="9159875" y="3140075"/>
          <p14:tracePt t="31034" x="9164638" y="3140075"/>
          <p14:tracePt t="31038" x="9167813" y="3140075"/>
          <p14:tracePt t="31042" x="9175750" y="3140075"/>
          <p14:tracePt t="31044" x="9180513" y="3140075"/>
          <p14:tracePt t="31046" x="9180513" y="3144838"/>
          <p14:tracePt t="31048" x="9188450" y="3144838"/>
          <p14:tracePt t="31052" x="9191625" y="3144838"/>
          <p14:tracePt t="31054" x="9199563" y="3144838"/>
          <p14:tracePt t="31056" x="9204325" y="3144838"/>
          <p14:tracePt t="31058" x="9207500" y="3144838"/>
          <p14:tracePt t="31060" x="9212263" y="3148013"/>
          <p14:tracePt t="31062" x="9215438" y="3148013"/>
          <p14:tracePt t="31071" x="9220200" y="3148013"/>
          <p14:tracePt t="31076" x="9223375" y="3148013"/>
          <p14:tracePt t="31276" x="9231313" y="3148013"/>
          <p14:tracePt t="31279" x="9231313" y="3152775"/>
          <p14:tracePt t="31280" x="9236075" y="3152775"/>
          <p14:tracePt t="31283" x="9239250" y="3160713"/>
          <p14:tracePt t="31285" x="9247188" y="3160713"/>
          <p14:tracePt t="31287" x="9251950" y="3163888"/>
          <p14:tracePt t="31289" x="9263063" y="3168650"/>
          <p14:tracePt t="31290" x="9275763" y="3171825"/>
          <p14:tracePt t="31292" x="9283700" y="3179763"/>
          <p14:tracePt t="31294" x="9294813" y="3179763"/>
          <p14:tracePt t="31296" x="9310688" y="3192463"/>
          <p14:tracePt t="31298" x="9323388" y="3192463"/>
          <p14:tracePt t="31300" x="9339263" y="3195638"/>
          <p14:tracePt t="31303" x="9351963" y="3200400"/>
          <p14:tracePt t="31305" x="9367838" y="3208338"/>
          <p14:tracePt t="31307" x="9378950" y="3211513"/>
          <p14:tracePt t="31308" x="9383713" y="3216275"/>
          <p14:tracePt t="31310" x="9399588" y="3216275"/>
          <p14:tracePt t="31312" x="9418638" y="3224213"/>
          <p14:tracePt t="31314" x="9426575" y="3227388"/>
          <p14:tracePt t="31316" x="9439275" y="3235325"/>
          <p14:tracePt t="31318" x="9450388" y="3235325"/>
          <p14:tracePt t="31320" x="9458325" y="3240088"/>
          <p14:tracePt t="31322" x="9471025" y="3243263"/>
          <p14:tracePt t="31324" x="9486900" y="3251200"/>
          <p14:tracePt t="31326" x="9498013" y="3255963"/>
          <p14:tracePt t="31328" x="9510713" y="3263900"/>
          <p14:tracePt t="31330" x="9521825" y="3267075"/>
          <p14:tracePt t="31332" x="9529763" y="3267075"/>
          <p14:tracePt t="31334" x="9542463" y="3279775"/>
          <p14:tracePt t="31336" x="9558338" y="3282950"/>
          <p14:tracePt t="31338" x="9578975" y="3290888"/>
          <p14:tracePt t="31340" x="9590088" y="3303588"/>
          <p14:tracePt t="31342" x="9605963" y="3314700"/>
          <p14:tracePt t="31344" x="9618663" y="3314700"/>
          <p14:tracePt t="31346" x="9634538" y="3327400"/>
          <p14:tracePt t="31348" x="9645650" y="3332163"/>
          <p14:tracePt t="31350" x="9658350" y="3335338"/>
          <p14:tracePt t="31352" x="9682163" y="3355975"/>
          <p14:tracePt t="31354" x="9701213" y="3363913"/>
          <p14:tracePt t="31356" x="9709150" y="3367088"/>
          <p14:tracePt t="31358" x="9729788" y="3379788"/>
          <p14:tracePt t="31360" x="9745663" y="3387725"/>
          <p14:tracePt t="31362" x="9766300" y="3398838"/>
          <p14:tracePt t="31364" x="9782175" y="3403600"/>
          <p14:tracePt t="31366" x="9801225" y="3414713"/>
          <p14:tracePt t="31368" x="9817100" y="3419475"/>
          <p14:tracePt t="31371" x="9832975" y="3427413"/>
          <p14:tracePt t="31372" x="9861550" y="3438525"/>
          <p14:tracePt t="31374" x="9877425" y="3446463"/>
          <p14:tracePt t="31376" x="9896475" y="3451225"/>
          <p14:tracePt t="31378" x="9912350" y="3454400"/>
          <p14:tracePt t="31380" x="9936163" y="3462338"/>
          <p14:tracePt t="31383" x="9964738" y="3475038"/>
          <p14:tracePt t="31386" x="9980613" y="3475038"/>
          <p14:tracePt t="31392" x="10064750" y="3494088"/>
          <p14:tracePt t="31398" x="10136188" y="3514725"/>
          <p14:tracePt t="31401" x="10188575" y="3525838"/>
          <p14:tracePt t="31403" x="10212388" y="3525838"/>
          <p14:tracePt t="31404" x="10244138" y="3535363"/>
          <p14:tracePt t="31406" x="10267950" y="3535363"/>
          <p14:tracePt t="31408" x="10294938" y="3538538"/>
          <p14:tracePt t="31410" x="10318750" y="3546475"/>
          <p14:tracePt t="31412" x="10334625" y="3546475"/>
          <p14:tracePt t="31414" x="10350500" y="3546475"/>
          <p14:tracePt t="31416" x="10371138" y="3546475"/>
          <p14:tracePt t="31418" x="10379075" y="3546475"/>
          <p14:tracePt t="31420" x="10391775" y="3551238"/>
          <p14:tracePt t="31422" x="10399713" y="3551238"/>
          <p14:tracePt t="31424" x="10402888" y="3551238"/>
          <p14:tracePt t="31426" x="10415588" y="3551238"/>
          <p14:tracePt t="31428" x="10418763" y="3551238"/>
          <p14:tracePt t="31430" x="10423525" y="3551238"/>
          <p14:tracePt t="31432" x="10426700" y="3551238"/>
          <p14:tracePt t="31434" x="10431463" y="3551238"/>
          <p14:tracePt t="31437" x="10439400" y="3551238"/>
          <p14:tracePt t="31438" x="10442575" y="3551238"/>
          <p14:tracePt t="31443" x="10447338" y="3551238"/>
          <p14:tracePt t="31446" x="10450513" y="3551238"/>
          <p14:tracePt t="31449" x="10455275" y="3551238"/>
          <p14:tracePt t="31452" x="10458450" y="3551238"/>
          <p14:tracePt t="31458" x="10471150" y="3551238"/>
          <p14:tracePt t="31460" x="10474325" y="3551238"/>
          <p14:tracePt t="31463" x="10474325" y="3546475"/>
          <p14:tracePt t="31464" x="10479088" y="3546475"/>
          <p14:tracePt t="31466" x="10482263" y="3546475"/>
          <p14:tracePt t="31468" x="10487025" y="3543300"/>
          <p14:tracePt t="31472" x="10490200" y="3535363"/>
          <p14:tracePt t="31474" x="10494963" y="3535363"/>
          <p14:tracePt t="31478" x="10502900" y="3530600"/>
          <p14:tracePt t="31482" x="10502900" y="3525838"/>
          <p14:tracePt t="31484" x="10506075" y="3525838"/>
          <p14:tracePt t="31486" x="10506075" y="3522663"/>
          <p14:tracePt t="31490" x="10510838" y="3522663"/>
          <p14:tracePt t="31492" x="10510838" y="3517900"/>
          <p14:tracePt t="31496" x="10510838" y="3514725"/>
          <p14:tracePt t="31500" x="10514013" y="3514725"/>
          <p14:tracePt t="31508" x="10514013" y="3509963"/>
          <p14:tracePt t="31674" x="10510838" y="3509963"/>
          <p14:tracePt t="31676" x="10510838" y="3502025"/>
          <p14:tracePt t="31678" x="10502900" y="3498850"/>
          <p14:tracePt t="31680" x="10498138" y="3498850"/>
          <p14:tracePt t="31682" x="10494963" y="3494088"/>
          <p14:tracePt t="31684" x="10490200" y="3490913"/>
          <p14:tracePt t="31688" x="10474325" y="3482975"/>
          <p14:tracePt t="31690" x="10471150" y="3482975"/>
          <p14:tracePt t="31692" x="10466388" y="3478213"/>
          <p14:tracePt t="31694" x="10463213" y="3470275"/>
          <p14:tracePt t="31696" x="10455275" y="3470275"/>
          <p14:tracePt t="31698" x="10447338" y="3467100"/>
          <p14:tracePt t="31700" x="10442575" y="3462338"/>
          <p14:tracePt t="31702" x="10434638" y="3459163"/>
          <p14:tracePt t="31704" x="10431463" y="3459163"/>
          <p14:tracePt t="31706" x="10423525" y="3454400"/>
          <p14:tracePt t="31708" x="10418763" y="3451225"/>
          <p14:tracePt t="31710" x="10415588" y="3451225"/>
          <p14:tracePt t="31712" x="10410825" y="3443288"/>
          <p14:tracePt t="31714" x="10407650" y="3438525"/>
          <p14:tracePt t="31716" x="10402888" y="3435350"/>
          <p14:tracePt t="31718" x="10399713" y="3435350"/>
          <p14:tracePt t="31720" x="10391775" y="3435350"/>
          <p14:tracePt t="31722" x="10391775" y="3427413"/>
          <p14:tracePt t="31724" x="10387013" y="3427413"/>
          <p14:tracePt t="31726" x="10383838" y="3422650"/>
          <p14:tracePt t="31728" x="10379075" y="3422650"/>
          <p14:tracePt t="31732" x="10375900" y="3414713"/>
          <p14:tracePt t="31734" x="10375900" y="3411538"/>
          <p14:tracePt t="31737" x="10371138" y="3411538"/>
          <p14:tracePt t="31740" x="10367963" y="3406775"/>
          <p14:tracePt t="31742" x="10363200" y="3406775"/>
          <p14:tracePt t="31750" x="10355263" y="3403600"/>
          <p14:tracePt t="31752" x="10350500" y="3403600"/>
          <p14:tracePt t="31754" x="10347325" y="3403600"/>
          <p14:tracePt t="31758" x="10347325" y="3398838"/>
          <p14:tracePt t="31760" x="10342563" y="3398838"/>
          <p14:tracePt t="31762" x="10339388" y="3398838"/>
          <p14:tracePt t="31764" x="10339388" y="3395663"/>
          <p14:tracePt t="31766" x="10334625" y="3395663"/>
          <p14:tracePt t="31768" x="10331450" y="3390900"/>
          <p14:tracePt t="31772" x="10323513" y="3387725"/>
          <p14:tracePt t="31774" x="10318750" y="3387725"/>
          <p14:tracePt t="31776" x="10318750" y="3379788"/>
          <p14:tracePt t="31778" x="10315575" y="3379788"/>
          <p14:tracePt t="31780" x="10310813" y="3379788"/>
          <p14:tracePt t="31782" x="10307638" y="3375025"/>
          <p14:tracePt t="31787" x="10302875" y="3375025"/>
          <p14:tracePt t="31788" x="10299700" y="3371850"/>
          <p14:tracePt t="31790" x="10291763" y="3371850"/>
          <p14:tracePt t="31796" x="10291763" y="3367088"/>
          <p14:tracePt t="31798" x="10287000" y="3367088"/>
          <p14:tracePt t="31803" x="10283825" y="3367088"/>
          <p14:tracePt t="31804" x="10279063" y="3367088"/>
          <p14:tracePt t="31806" x="10279063" y="3363913"/>
          <p14:tracePt t="31818" x="10275888" y="3363913"/>
          <p14:tracePt t="31822" x="10275888" y="3359150"/>
          <p14:tracePt t="31824" x="10271125" y="3359150"/>
          <p14:tracePt t="31830" x="10271125" y="3355975"/>
          <p14:tracePt t="31832" x="10260013" y="3355975"/>
          <p14:tracePt t="31834" x="10260013" y="3348038"/>
          <p14:tracePt t="31838" x="10255250" y="3348038"/>
          <p14:tracePt t="31840" x="10252075" y="3348038"/>
          <p14:tracePt t="31843" x="10247313" y="3343275"/>
          <p14:tracePt t="31844" x="10247313" y="3340100"/>
          <p14:tracePt t="31846" x="10244138" y="3340100"/>
          <p14:tracePt t="31848" x="10244138" y="3335338"/>
          <p14:tracePt t="31850" x="10239375" y="3335338"/>
          <p14:tracePt t="31853" x="10236200" y="3332163"/>
          <p14:tracePt t="31858" x="10228263" y="3327400"/>
          <p14:tracePt t="31860" x="10220325" y="3314700"/>
          <p14:tracePt t="31864" x="10215563" y="3311525"/>
          <p14:tracePt t="31868" x="10212388" y="3306763"/>
          <p14:tracePt t="31871" x="10204450" y="3303588"/>
          <p14:tracePt t="31872" x="10199688" y="3298825"/>
          <p14:tracePt t="31874" x="10199688" y="3290888"/>
          <p14:tracePt t="31876" x="10196513" y="3290888"/>
          <p14:tracePt t="31880" x="10196513" y="3287713"/>
          <p14:tracePt t="31882" x="10191750" y="3287713"/>
          <p14:tracePt t="31884" x="10191750" y="3282950"/>
          <p14:tracePt t="31887" x="10188575" y="3279775"/>
          <p14:tracePt t="31889" x="10183813" y="3275013"/>
          <p14:tracePt t="31905" x="10167938" y="3255963"/>
          <p14:tracePt t="31910" x="10164763" y="3255963"/>
          <p14:tracePt t="31912" x="10164763" y="3251200"/>
          <p14:tracePt t="31916" x="10160000" y="3248025"/>
          <p14:tracePt t="31918" x="10155238" y="3248025"/>
          <p14:tracePt t="31922" x="10155238" y="3243263"/>
          <p14:tracePt t="31926" x="10155238" y="3240088"/>
          <p14:tracePt t="31930" x="10152063" y="3240088"/>
          <p14:tracePt t="31932" x="10152063" y="3235325"/>
          <p14:tracePt t="31934" x="10147300" y="3235325"/>
          <p14:tracePt t="31936" x="10139363" y="3235325"/>
          <p14:tracePt t="31938" x="10136188" y="3232150"/>
          <p14:tracePt t="31940" x="10136188" y="3224213"/>
          <p14:tracePt t="31943" x="10131425" y="3224213"/>
          <p14:tracePt t="31947" x="10123488" y="3219450"/>
          <p14:tracePt t="31949" x="10120313" y="3219450"/>
          <p14:tracePt t="31954" x="10115550" y="3219450"/>
          <p14:tracePt t="31959" x="10112375" y="3216275"/>
          <p14:tracePt t="31972" x="10104438" y="3216275"/>
          <p14:tracePt t="31989" x="10104438" y="3211513"/>
          <p14:tracePt t="31993" x="10099675" y="3211513"/>
          <p14:tracePt t="31999" x="10096500" y="3211513"/>
          <p14:tracePt t="32008" x="10091738" y="3208338"/>
          <p14:tracePt t="32026" x="10088563" y="3208338"/>
          <p14:tracePt t="32054" x="10088563" y="3203575"/>
          <p14:tracePt t="32060" x="10083800" y="3203575"/>
          <p14:tracePt t="32067" x="10083800" y="3200400"/>
          <p14:tracePt t="32080" x="10080625" y="3200400"/>
          <p14:tracePt t="32093" x="10080625" y="3192463"/>
          <p14:tracePt t="32364" x="10072688" y="3192463"/>
          <p14:tracePt t="32396" x="10072688" y="3200400"/>
          <p14:tracePt t="32398" x="10067925" y="3200400"/>
          <p14:tracePt t="32400" x="10064750" y="3200400"/>
          <p14:tracePt t="32402" x="10059988" y="3200400"/>
          <p14:tracePt t="32406" x="10056813" y="3200400"/>
          <p14:tracePt t="32408" x="10056813" y="3203575"/>
          <p14:tracePt t="32410" x="10052050" y="3203575"/>
          <p14:tracePt t="35149" x="10048875" y="3203575"/>
          <p14:tracePt t="35155" x="10040938" y="3203575"/>
          <p14:tracePt t="35178" x="10036175" y="3203575"/>
          <p14:tracePt t="35234" x="10033000" y="3203575"/>
          <p14:tracePt t="35238" x="10033000" y="3208338"/>
          <p14:tracePt t="35297" x="10028238" y="3208338"/>
          <p14:tracePt t="35304" x="10025063" y="3211513"/>
          <p14:tracePt t="35307" x="10020300" y="3211513"/>
          <p14:tracePt t="35315" x="10017125" y="3211513"/>
          <p14:tracePt t="35322" x="10009188" y="3216275"/>
          <p14:tracePt t="35325" x="10004425" y="3216275"/>
          <p14:tracePt t="35334" x="10001250" y="3216275"/>
          <p14:tracePt t="35347" x="10001250" y="3224213"/>
          <p14:tracePt t="35356" x="9996488" y="3224213"/>
          <p14:tracePt t="35720" x="9996488" y="3227388"/>
          <p14:tracePt t="35722" x="9996488" y="3232150"/>
          <p14:tracePt t="35726" x="9996488" y="3248025"/>
          <p14:tracePt t="35728" x="9996488" y="3251200"/>
          <p14:tracePt t="35730" x="9996488" y="3259138"/>
          <p14:tracePt t="35732" x="9996488" y="3271838"/>
          <p14:tracePt t="35734" x="9996488" y="3275013"/>
          <p14:tracePt t="35736" x="10004425" y="3279775"/>
          <p14:tracePt t="35738" x="10004425" y="3290888"/>
          <p14:tracePt t="35740" x="10004425" y="3298825"/>
          <p14:tracePt t="35742" x="10004425" y="3303588"/>
          <p14:tracePt t="35744" x="10009188" y="3311525"/>
          <p14:tracePt t="35746" x="10009188" y="3314700"/>
          <p14:tracePt t="35748" x="10009188" y="3319463"/>
          <p14:tracePt t="35750" x="10009188" y="3327400"/>
          <p14:tracePt t="35752" x="10009188" y="3332163"/>
          <p14:tracePt t="35754" x="10009188" y="3340100"/>
          <p14:tracePt t="35758" x="10009188" y="3343275"/>
          <p14:tracePt t="35760" x="10009188" y="3348038"/>
          <p14:tracePt t="35762" x="10009188" y="3355975"/>
          <p14:tracePt t="35764" x="10009188" y="3359150"/>
          <p14:tracePt t="35769" x="10009188" y="3371850"/>
          <p14:tracePt t="35770" x="10009188" y="3375025"/>
          <p14:tracePt t="35772" x="10009188" y="3379788"/>
          <p14:tracePt t="35774" x="10009188" y="3382963"/>
          <p14:tracePt t="35776" x="10001250" y="3395663"/>
          <p14:tracePt t="35778" x="10001250" y="3403600"/>
          <p14:tracePt t="35780" x="10001250" y="3406775"/>
          <p14:tracePt t="35782" x="9996488" y="3414713"/>
          <p14:tracePt t="35784" x="9996488" y="3419475"/>
          <p14:tracePt t="35786" x="9993313" y="3427413"/>
          <p14:tracePt t="35788" x="9993313" y="3430588"/>
          <p14:tracePt t="35790" x="9988550" y="3443288"/>
          <p14:tracePt t="35792" x="9988550" y="3446463"/>
          <p14:tracePt t="35794" x="9988550" y="3454400"/>
          <p14:tracePt t="35796" x="9980613" y="3462338"/>
          <p14:tracePt t="35798" x="9977438" y="3475038"/>
          <p14:tracePt t="35800" x="9977438" y="3482975"/>
          <p14:tracePt t="35803" x="9972675" y="3486150"/>
          <p14:tracePt t="35804" x="9972675" y="3494088"/>
          <p14:tracePt t="35807" x="9969500" y="3506788"/>
          <p14:tracePt t="35809" x="9969500" y="3509963"/>
          <p14:tracePt t="35812" x="9961563" y="3522663"/>
          <p14:tracePt t="35817" x="9956800" y="3535363"/>
          <p14:tracePt t="35821" x="9952038" y="3551238"/>
          <p14:tracePt t="35825" x="9952038" y="3559175"/>
          <p14:tracePt t="35828" x="9948863" y="3562350"/>
          <p14:tracePt t="35830" x="9948863" y="3567113"/>
          <p14:tracePt t="35835" x="9948863" y="3570288"/>
          <p14:tracePt t="35836" x="9944100" y="3570288"/>
          <p14:tracePt t="35838" x="9944100" y="3578225"/>
          <p14:tracePt t="35842" x="9944100" y="3582988"/>
          <p14:tracePt t="35846" x="9940925" y="3582988"/>
          <p14:tracePt t="35850" x="9940925" y="3586163"/>
          <p14:tracePt t="35855" x="9932988" y="3590925"/>
          <p14:tracePt t="35860" x="9928225" y="3590925"/>
          <p14:tracePt t="35862" x="9928225" y="3594100"/>
          <p14:tracePt t="35870" x="9925050" y="3598863"/>
          <p14:tracePt t="35872" x="9920288" y="3602038"/>
          <p14:tracePt t="35879" x="9917113" y="3602038"/>
          <p14:tracePt t="35881" x="9917113" y="3609975"/>
          <p14:tracePt t="35884" x="9912350" y="3614738"/>
          <p14:tracePt t="35886" x="9912350" y="3617913"/>
          <p14:tracePt t="35888" x="9909175" y="3622675"/>
          <p14:tracePt t="35892" x="9909175" y="3625850"/>
          <p14:tracePt t="35894" x="9904413" y="3630613"/>
          <p14:tracePt t="35896" x="9904413" y="3633788"/>
          <p14:tracePt t="35898" x="9896475" y="3641725"/>
          <p14:tracePt t="35900" x="9893300" y="3641725"/>
          <p14:tracePt t="35902" x="9893300" y="3649663"/>
          <p14:tracePt t="35906" x="9893300" y="3662363"/>
          <p14:tracePt t="35908" x="9888538" y="3665538"/>
          <p14:tracePt t="35910" x="9885363" y="3673475"/>
          <p14:tracePt t="35912" x="9880600" y="3678238"/>
          <p14:tracePt t="35914" x="9880600" y="3681413"/>
          <p14:tracePt t="35916" x="9880600" y="3689350"/>
          <p14:tracePt t="35919" x="9872663" y="3697288"/>
          <p14:tracePt t="35920" x="9872663" y="3709988"/>
          <p14:tracePt t="35922" x="9869488" y="3713163"/>
          <p14:tracePt t="35924" x="9864725" y="3730625"/>
          <p14:tracePt t="35926" x="9864725" y="3733800"/>
          <p14:tracePt t="35928" x="9853613" y="3741738"/>
          <p14:tracePt t="35930" x="9853613" y="3749675"/>
          <p14:tracePt t="35932" x="9848850" y="3762375"/>
          <p14:tracePt t="35935" x="9848850" y="3773488"/>
          <p14:tracePt t="35936" x="9848850" y="3778250"/>
          <p14:tracePt t="35938" x="9845675" y="3789363"/>
          <p14:tracePt t="35940" x="9840913" y="3797300"/>
          <p14:tracePt t="35942" x="9840913" y="3810000"/>
          <p14:tracePt t="35945" x="9832975" y="3825875"/>
          <p14:tracePt t="35946" x="9832975" y="3836988"/>
          <p14:tracePt t="35948" x="9829800" y="3852863"/>
          <p14:tracePt t="35950" x="9829800" y="3857625"/>
          <p14:tracePt t="35953" x="9821863" y="3873500"/>
          <p14:tracePt t="35954" x="9817100" y="3892550"/>
          <p14:tracePt t="35957" x="9809163" y="3908425"/>
          <p14:tracePt t="35961" x="9805988" y="3937000"/>
          <p14:tracePt t="35963" x="9805988" y="3949700"/>
          <p14:tracePt t="35966" x="9805988" y="3973513"/>
          <p14:tracePt t="35968" x="9805988" y="3981450"/>
          <p14:tracePt t="35972" x="9798050" y="4016375"/>
          <p14:tracePt t="35979" x="9790113" y="4071938"/>
          <p14:tracePt t="35981" x="9790113" y="4076700"/>
          <p14:tracePt t="35983" x="9790113" y="4095750"/>
          <p14:tracePt t="35985" x="9782175" y="4108450"/>
          <p14:tracePt t="35987" x="9782175" y="4124325"/>
          <p14:tracePt t="35990" x="9777413" y="4152900"/>
          <p14:tracePt t="35992" x="9777413" y="4164013"/>
          <p14:tracePt t="35994" x="9777413" y="4171950"/>
          <p14:tracePt t="35997" x="9777413" y="4192588"/>
          <p14:tracePt t="35998" x="9769475" y="4200525"/>
          <p14:tracePt t="36000" x="9769475" y="4219575"/>
          <p14:tracePt t="36002" x="9769475" y="4227513"/>
          <p14:tracePt t="36004" x="9766300" y="4240213"/>
          <p14:tracePt t="36006" x="9766300" y="4248150"/>
          <p14:tracePt t="36008" x="9766300" y="4259263"/>
          <p14:tracePt t="36010" x="9766300" y="4275138"/>
          <p14:tracePt t="36012" x="9766300" y="4287838"/>
          <p14:tracePt t="36014" x="9761538" y="4298950"/>
          <p14:tracePt t="36016" x="9761538" y="4306888"/>
          <p14:tracePt t="36018" x="9761538" y="4319588"/>
          <p14:tracePt t="36020" x="9753600" y="4327525"/>
          <p14:tracePt t="36022" x="9753600" y="4348163"/>
          <p14:tracePt t="36024" x="9753600" y="4356100"/>
          <p14:tracePt t="36026" x="9753600" y="4367213"/>
          <p14:tracePt t="36028" x="9748838" y="4379913"/>
          <p14:tracePt t="36030" x="9748838" y="4387850"/>
          <p14:tracePt t="36032" x="9748838" y="4398963"/>
          <p14:tracePt t="36034" x="9748838" y="4414838"/>
          <p14:tracePt t="36036" x="9745663" y="4419600"/>
          <p14:tracePt t="36038" x="9745663" y="4427538"/>
          <p14:tracePt t="36040" x="9745663" y="4438650"/>
          <p14:tracePt t="36042" x="9745663" y="4451350"/>
          <p14:tracePt t="36044" x="9745663" y="4454525"/>
          <p14:tracePt t="36046" x="9745663" y="4470400"/>
          <p14:tracePt t="36048" x="9740900" y="4475163"/>
          <p14:tracePt t="36050" x="9740900" y="4478338"/>
          <p14:tracePt t="36053" x="9740900" y="4486275"/>
          <p14:tracePt t="36054" x="9740900" y="4491038"/>
          <p14:tracePt t="36056" x="9732963" y="4502150"/>
          <p14:tracePt t="36058" x="9732963" y="4506913"/>
          <p14:tracePt t="36060" x="9732963" y="4514850"/>
          <p14:tracePt t="36062" x="9732963" y="4522788"/>
          <p14:tracePt t="36064" x="9732963" y="4527550"/>
          <p14:tracePt t="36066" x="9732963" y="4530725"/>
          <p14:tracePt t="36068" x="9732963" y="4535488"/>
          <p14:tracePt t="36073" x="9732963" y="4543425"/>
          <p14:tracePt t="36075" x="9729788" y="4543425"/>
          <p14:tracePt t="36081" x="9729788" y="4551363"/>
          <p14:tracePt t="36101" x="9729788" y="4554538"/>
          <p14:tracePt t="36232" x="9725025" y="4554538"/>
          <p14:tracePt t="36237" x="9721850" y="4554538"/>
          <p14:tracePt t="36239" x="9717088" y="4554538"/>
          <p14:tracePt t="36245" x="9701213" y="4559300"/>
          <p14:tracePt t="36248" x="9698038" y="4562475"/>
          <p14:tracePt t="36250" x="9693275" y="4567238"/>
          <p14:tracePt t="36252" x="9685338" y="4567238"/>
          <p14:tracePt t="36254" x="9682163" y="4570413"/>
          <p14:tracePt t="36256" x="9669463" y="4570413"/>
          <p14:tracePt t="36258" x="9666288" y="4583113"/>
          <p14:tracePt t="36260" x="9661525" y="4583113"/>
          <p14:tracePt t="36262" x="9645650" y="4583113"/>
          <p14:tracePt t="36264" x="9634538" y="4586288"/>
          <p14:tracePt t="36266" x="9626600" y="4594225"/>
          <p14:tracePt t="36269" x="9605963" y="4594225"/>
          <p14:tracePt t="36270" x="9602788" y="4598988"/>
          <p14:tracePt t="36272" x="9586913" y="4598988"/>
          <p14:tracePt t="36274" x="9571038" y="4610100"/>
          <p14:tracePt t="36276" x="9555163" y="4610100"/>
          <p14:tracePt t="36278" x="9534525" y="4614863"/>
          <p14:tracePt t="36280" x="9518650" y="4622800"/>
          <p14:tracePt t="36282" x="9498013" y="4625975"/>
          <p14:tracePt t="36284" x="9474200" y="4633913"/>
          <p14:tracePt t="36286" x="9458325" y="4638675"/>
          <p14:tracePt t="36288" x="9434513" y="4646613"/>
          <p14:tracePt t="36290" x="9415463" y="4649788"/>
          <p14:tracePt t="36292" x="9391650" y="4657725"/>
          <p14:tracePt t="36294" x="9367838" y="4662488"/>
          <p14:tracePt t="36296" x="9339263" y="4678363"/>
          <p14:tracePt t="36298" x="9315450" y="4689475"/>
          <p14:tracePt t="36300" x="9291638" y="4694238"/>
          <p14:tracePt t="36302" x="9255125" y="4710113"/>
          <p14:tracePt t="36304" x="9228138" y="4718050"/>
          <p14:tracePt t="36306" x="9196388" y="4722813"/>
          <p14:tracePt t="36308" x="9159875" y="4730750"/>
          <p14:tracePt t="36310" x="9123363" y="4738688"/>
          <p14:tracePt t="36312" x="9099550" y="4749800"/>
          <p14:tracePt t="36314" x="9056688" y="4757738"/>
          <p14:tracePt t="36316" x="9028113" y="4765675"/>
          <p14:tracePt t="36318" x="8985250" y="4770438"/>
          <p14:tracePt t="36320" x="8940800" y="4778375"/>
          <p14:tracePt t="36322" x="8904288" y="4794250"/>
          <p14:tracePt t="36324" x="8872538" y="4794250"/>
          <p14:tracePt t="36326" x="8837613" y="4805363"/>
          <p14:tracePt t="36328" x="8801100" y="4805363"/>
          <p14:tracePt t="36330" x="8766175" y="4821238"/>
          <p14:tracePt t="36332" x="8721725" y="4821238"/>
          <p14:tracePt t="36335" x="8689975" y="4829175"/>
          <p14:tracePt t="36337" x="8653463" y="4841875"/>
          <p14:tracePt t="36338" x="8610600" y="4849813"/>
          <p14:tracePt t="36340" x="8562975" y="4857750"/>
          <p14:tracePt t="36342" x="8529638" y="4865688"/>
          <p14:tracePt t="36344" x="8494713" y="4873625"/>
          <p14:tracePt t="36346" x="8458200" y="4884738"/>
          <p14:tracePt t="36348" x="8426450" y="4884738"/>
          <p14:tracePt t="36350" x="8391525" y="4892675"/>
          <p14:tracePt t="36353" x="8355013" y="4902200"/>
          <p14:tracePt t="36354" x="8318500" y="4913313"/>
          <p14:tracePt t="36357" x="8286750" y="4913313"/>
          <p14:tracePt t="36359" x="8262938" y="4921250"/>
          <p14:tracePt t="36363" x="8204200" y="4941888"/>
          <p14:tracePt t="36364" x="8167688" y="4949825"/>
          <p14:tracePt t="36366" x="8143875" y="4953000"/>
          <p14:tracePt t="36368" x="8107363" y="4960938"/>
          <p14:tracePt t="36370" x="8091488" y="4965700"/>
          <p14:tracePt t="36372" x="8072438" y="4973638"/>
          <p14:tracePt t="36374" x="8048625" y="4984750"/>
          <p14:tracePt t="36376" x="8027988" y="4992688"/>
          <p14:tracePt t="36378" x="8012113" y="4997450"/>
          <p14:tracePt t="36380" x="7980363" y="5005388"/>
          <p14:tracePt t="36382" x="7961313" y="5008563"/>
          <p14:tracePt t="36384" x="7945438" y="5016500"/>
          <p14:tracePt t="36386" x="7929563" y="5029200"/>
          <p14:tracePt t="36388" x="7908925" y="5032375"/>
          <p14:tracePt t="36390" x="7893050" y="5040313"/>
          <p14:tracePt t="36392" x="7864475" y="5053013"/>
          <p14:tracePt t="36394" x="7848600" y="5053013"/>
          <p14:tracePt t="36396" x="7824788" y="5072063"/>
          <p14:tracePt t="36398" x="7805738" y="5076825"/>
          <p14:tracePt t="36400" x="7789863" y="5084763"/>
          <p14:tracePt t="36403" x="7766050" y="5087938"/>
          <p14:tracePt t="36404" x="7745413" y="5100638"/>
          <p14:tracePt t="36406" x="7721600" y="5113338"/>
          <p14:tracePt t="36408" x="7697788" y="5121275"/>
          <p14:tracePt t="36410" x="7677150" y="5132388"/>
          <p14:tracePt t="36412" x="7661275" y="5137150"/>
          <p14:tracePt t="36414" x="7637463" y="5145088"/>
          <p14:tracePt t="36416" x="7626350" y="5156200"/>
          <p14:tracePt t="36418" x="7597775" y="5168900"/>
          <p14:tracePt t="36420" x="7581900" y="5172075"/>
          <p14:tracePt t="36422" x="7558088" y="5180013"/>
          <p14:tracePt t="36424" x="7539038" y="5192713"/>
          <p14:tracePt t="36426" x="7523163" y="5195888"/>
          <p14:tracePt t="36428" x="7505700" y="5203825"/>
          <p14:tracePt t="36430" x="7478713" y="5208588"/>
          <p14:tracePt t="36432" x="7470775" y="5216525"/>
          <p14:tracePt t="36435" x="7458075" y="5219700"/>
          <p14:tracePt t="36436" x="7439025" y="5232400"/>
          <p14:tracePt t="36438" x="7423150" y="5232400"/>
          <p14:tracePt t="36440" x="7407275" y="5235575"/>
          <p14:tracePt t="36442" x="7394575" y="5243513"/>
          <p14:tracePt t="36444" x="7383463" y="5248275"/>
          <p14:tracePt t="36446" x="7375525" y="5256213"/>
          <p14:tracePt t="36448" x="7362825" y="5259388"/>
          <p14:tracePt t="36450" x="7346950" y="5259388"/>
          <p14:tracePt t="36453" x="7335838" y="5264150"/>
          <p14:tracePt t="36454" x="7323138" y="5272088"/>
          <p14:tracePt t="36456" x="7310438" y="5275263"/>
          <p14:tracePt t="36458" x="7302500" y="5280025"/>
          <p14:tracePt t="36460" x="7283450" y="5280025"/>
          <p14:tracePt t="36462" x="7275513" y="5287963"/>
          <p14:tracePt t="36464" x="7262813" y="5287963"/>
          <p14:tracePt t="36466" x="7251700" y="5292725"/>
          <p14:tracePt t="36469" x="7243763" y="5303838"/>
          <p14:tracePt t="36470" x="7231063" y="5303838"/>
          <p14:tracePt t="36472" x="7219950" y="5308600"/>
          <p14:tracePt t="36474" x="7212013" y="5308600"/>
          <p14:tracePt t="36476" x="7191375" y="5308600"/>
          <p14:tracePt t="36478" x="7183438" y="5316538"/>
          <p14:tracePt t="36480" x="7172325" y="5316538"/>
          <p14:tracePt t="36482" x="7167563" y="5324475"/>
          <p14:tracePt t="36485" x="7148513" y="5324475"/>
          <p14:tracePt t="36486" x="7143750" y="5324475"/>
          <p14:tracePt t="36488" x="7127875" y="5324475"/>
          <p14:tracePt t="36490" x="7119938" y="5332413"/>
          <p14:tracePt t="36493" x="7116763" y="5332413"/>
          <p14:tracePt t="36495" x="7099300" y="5332413"/>
          <p14:tracePt t="36497" x="7096125" y="5332413"/>
          <p14:tracePt t="36501" x="7083425" y="5332413"/>
          <p14:tracePt t="36507" x="7048500" y="5335588"/>
          <p14:tracePt t="36510" x="7043738" y="5335588"/>
          <p14:tracePt t="36512" x="7032625" y="5335588"/>
          <p14:tracePt t="36516" x="7019925" y="5335588"/>
          <p14:tracePt t="36521" x="7011988" y="5335588"/>
          <p14:tracePt t="36522" x="7008813" y="5335588"/>
          <p14:tracePt t="36524" x="7004050" y="5335588"/>
          <p14:tracePt t="36527" x="6996113" y="5335588"/>
          <p14:tracePt t="36531" x="6992938" y="5335588"/>
          <p14:tracePt t="36533" x="6985000" y="5332413"/>
          <p14:tracePt t="36537" x="6980238" y="5332413"/>
          <p14:tracePt t="36538" x="6972300" y="5332413"/>
          <p14:tracePt t="36540" x="6969125" y="5332413"/>
          <p14:tracePt t="36542" x="6969125" y="5327650"/>
          <p14:tracePt t="36544" x="6964363" y="5327650"/>
          <p14:tracePt t="36550" x="6961188" y="5327650"/>
          <p14:tracePt t="36554" x="6956425" y="5327650"/>
          <p14:tracePt t="36560" x="6953250" y="5327650"/>
          <p14:tracePt t="36567" x="6948488" y="5319713"/>
          <p14:tracePt t="36604" x="6940550" y="5319713"/>
          <p14:tracePt t="36608" x="6932613" y="5319713"/>
          <p14:tracePt t="36612" x="6929438" y="5327650"/>
          <p14:tracePt t="36614" x="6929438" y="5332413"/>
          <p14:tracePt t="36616" x="6916738" y="5335588"/>
          <p14:tracePt t="36618" x="6913563" y="5343525"/>
          <p14:tracePt t="36620" x="6908800" y="5348288"/>
          <p14:tracePt t="36622" x="6904038" y="5351463"/>
          <p14:tracePt t="36624" x="6892925" y="5356225"/>
          <p14:tracePt t="36626" x="6888163" y="5359400"/>
          <p14:tracePt t="36628" x="6884988" y="5364163"/>
          <p14:tracePt t="36630" x="6877050" y="5364163"/>
          <p14:tracePt t="36632" x="6869113" y="5372100"/>
          <p14:tracePt t="36635" x="6869113" y="5375275"/>
          <p14:tracePt t="36636" x="6861175" y="5380038"/>
          <p14:tracePt t="36638" x="6856413" y="5380038"/>
          <p14:tracePt t="36640" x="6853238" y="5387975"/>
          <p14:tracePt t="36642" x="6845300" y="5387975"/>
          <p14:tracePt t="36644" x="6837363" y="5399088"/>
          <p14:tracePt t="36646" x="6832600" y="5399088"/>
          <p14:tracePt t="36648" x="6829425" y="5403850"/>
          <p14:tracePt t="36650" x="6821488" y="5407025"/>
          <p14:tracePt t="36652" x="6813550" y="5407025"/>
          <p14:tracePt t="36654" x="6808788" y="5411788"/>
          <p14:tracePt t="36656" x="6808788" y="5419725"/>
          <p14:tracePt t="36658" x="6797675" y="5422900"/>
          <p14:tracePt t="36660" x="6792913" y="5422900"/>
          <p14:tracePt t="36662" x="6784975" y="5427663"/>
          <p14:tracePt t="36664" x="6781800" y="5430838"/>
          <p14:tracePt t="36666" x="6773863" y="5430838"/>
          <p14:tracePt t="36668" x="6765925" y="5435600"/>
          <p14:tracePt t="36670" x="6753225" y="5435600"/>
          <p14:tracePt t="36672" x="6745288" y="5443538"/>
          <p14:tracePt t="36674" x="6745288" y="5446713"/>
          <p14:tracePt t="36676" x="6729413" y="5446713"/>
          <p14:tracePt t="36678" x="6726238" y="5451475"/>
          <p14:tracePt t="36680" x="6713538" y="5451475"/>
          <p14:tracePt t="36682" x="6705600" y="5454650"/>
          <p14:tracePt t="36684" x="6692900" y="5462588"/>
          <p14:tracePt t="36686" x="6681788" y="5462588"/>
          <p14:tracePt t="36688" x="6673850" y="5467350"/>
          <p14:tracePt t="36690" x="6653213" y="5467350"/>
          <p14:tracePt t="36692" x="6642100" y="5475288"/>
          <p14:tracePt t="36694" x="6634163" y="5475288"/>
          <p14:tracePt t="36696" x="6618288" y="5478463"/>
          <p14:tracePt t="36698" x="6597650" y="5487988"/>
          <p14:tracePt t="36700" x="6589713" y="5487988"/>
          <p14:tracePt t="36702" x="6570663" y="5491163"/>
          <p14:tracePt t="36704" x="6554788" y="5491163"/>
          <p14:tracePt t="36706" x="6530975" y="5499100"/>
          <p14:tracePt t="36708" x="6507163" y="5499100"/>
          <p14:tracePt t="36710" x="6486525" y="5503863"/>
          <p14:tracePt t="36712" x="6454775" y="5503863"/>
          <p14:tracePt t="36714" x="6438900" y="5503863"/>
          <p14:tracePt t="36717" x="6407150" y="5503863"/>
          <p14:tracePt t="36723" x="6327775" y="5503863"/>
          <p14:tracePt t="36727" x="6262688" y="5503863"/>
          <p14:tracePt t="36729" x="6230938" y="5503863"/>
          <p14:tracePt t="36730" x="6196013" y="5503863"/>
          <p14:tracePt t="36732" x="6151563" y="5503863"/>
          <p14:tracePt t="36734" x="6111875" y="5503863"/>
          <p14:tracePt t="36736" x="6064250" y="5491163"/>
          <p14:tracePt t="36738" x="6019800" y="5491163"/>
          <p14:tracePt t="36740" x="5976938" y="5491163"/>
          <p14:tracePt t="36742" x="5913438" y="5483225"/>
          <p14:tracePt t="36744" x="5856288" y="5475288"/>
          <p14:tracePt t="36746" x="5813425" y="5467350"/>
          <p14:tracePt t="36748" x="5745163" y="5451475"/>
          <p14:tracePt t="36750" x="5694363" y="5443538"/>
          <p14:tracePt t="36752" x="5645150" y="5427663"/>
          <p14:tracePt t="36754" x="5594350" y="5427663"/>
          <p14:tracePt t="36756" x="5526088" y="5419725"/>
          <p14:tracePt t="36758" x="5470525" y="5403850"/>
          <p14:tracePt t="36760" x="5407025" y="5387975"/>
          <p14:tracePt t="36762" x="5351463" y="5387975"/>
          <p14:tracePt t="36764" x="5287963" y="5372100"/>
          <p14:tracePt t="36766" x="5230813" y="5372100"/>
          <p14:tracePt t="36768" x="5167313" y="5356225"/>
          <p14:tracePt t="36770" x="5100638" y="5348288"/>
          <p14:tracePt t="36772" x="5048250" y="5340350"/>
          <p14:tracePt t="36774" x="4979988" y="5332413"/>
          <p14:tracePt t="36776" x="4937125" y="5324475"/>
          <p14:tracePt t="36778" x="4872038" y="5316538"/>
          <p14:tracePt t="36780" x="4816475" y="5300663"/>
          <p14:tracePt t="36782" x="4760913" y="5300663"/>
          <p14:tracePt t="36784" x="4697413" y="5292725"/>
          <p14:tracePt t="36786" x="4652963" y="5283200"/>
          <p14:tracePt t="36788" x="4586288" y="5275263"/>
          <p14:tracePt t="36790" x="4530725" y="5251450"/>
          <p14:tracePt t="36792" x="4475163" y="5243513"/>
          <p14:tracePt t="36794" x="4410075" y="5235575"/>
          <p14:tracePt t="36796" x="4367213" y="5227638"/>
          <p14:tracePt t="36798" x="4319588" y="5203825"/>
          <p14:tracePt t="36800" x="4262438" y="5187950"/>
          <p14:tracePt t="36802" x="4195763" y="5172075"/>
          <p14:tracePt t="36804" x="4140200" y="5156200"/>
          <p14:tracePt t="36806" x="4095750" y="5132388"/>
          <p14:tracePt t="36808" x="4035425" y="5116513"/>
          <p14:tracePt t="36810" x="3992563" y="5100638"/>
          <p14:tracePt t="36812" x="3937000" y="5084763"/>
          <p14:tracePt t="36814" x="3900488" y="5068888"/>
          <p14:tracePt t="36818" x="3832225" y="5053013"/>
          <p14:tracePt t="36822" x="3741738" y="5013325"/>
          <p14:tracePt t="36825" x="3705225" y="5008563"/>
          <p14:tracePt t="36831" x="3541713" y="4941888"/>
          <p14:tracePt t="36835" x="3478213" y="4913313"/>
          <p14:tracePt t="36840" x="3425825" y="4884738"/>
          <p14:tracePt t="36844" x="3370263" y="4849813"/>
          <p14:tracePt t="36846" x="3354388" y="4829175"/>
          <p14:tracePt t="36848" x="3343275" y="4826000"/>
          <p14:tracePt t="36850" x="3330575" y="4810125"/>
          <p14:tracePt t="36852" x="3327400" y="4797425"/>
          <p14:tracePt t="36854" x="3306763" y="4778375"/>
          <p14:tracePt t="36856" x="3303588" y="4765675"/>
          <p14:tracePt t="36858" x="3303588" y="4757738"/>
          <p14:tracePt t="36860" x="3290888" y="4738688"/>
          <p14:tracePt t="36862" x="3290888" y="4730750"/>
          <p14:tracePt t="36864" x="3282950" y="4718050"/>
          <p14:tracePt t="36866" x="3282950" y="4702175"/>
          <p14:tracePt t="36869" x="3279775" y="4689475"/>
          <p14:tracePt t="36870" x="3275013" y="4673600"/>
          <p14:tracePt t="36872" x="3275013" y="4654550"/>
          <p14:tracePt t="36874" x="3275013" y="4638675"/>
          <p14:tracePt t="36885" x="3263900" y="4554538"/>
          <p14:tracePt t="36886" x="3263900" y="4535488"/>
          <p14:tracePt t="36888" x="3263900" y="4519613"/>
          <p14:tracePt t="36890" x="3255963" y="4494213"/>
          <p14:tracePt t="36892" x="3255963" y="4470400"/>
          <p14:tracePt t="36894" x="3255963" y="4446588"/>
          <p14:tracePt t="36897" x="3251200" y="4422775"/>
          <p14:tracePt t="36899" x="3251200" y="4411663"/>
          <p14:tracePt t="36901" x="3251200" y="4387850"/>
          <p14:tracePt t="36907" x="3251200" y="4324350"/>
          <p14:tracePt t="36909" x="3243263" y="4306888"/>
          <p14:tracePt t="36913" x="3243263" y="4259263"/>
          <p14:tracePt t="36914" x="3238500" y="4240213"/>
          <p14:tracePt t="36916" x="3238500" y="4232275"/>
          <p14:tracePt t="36918" x="3230563" y="4200525"/>
          <p14:tracePt t="36920" x="3227388" y="4179888"/>
          <p14:tracePt t="36922" x="3227388" y="4171950"/>
          <p14:tracePt t="36924" x="3211513" y="4137025"/>
          <p14:tracePt t="36926" x="3211513" y="4121150"/>
          <p14:tracePt t="36928" x="3198813" y="4092575"/>
          <p14:tracePt t="36930" x="3198813" y="4084638"/>
          <p14:tracePt t="36932" x="3187700" y="4060825"/>
          <p14:tracePt t="36934" x="3179763" y="4040188"/>
          <p14:tracePt t="36936" x="3175000" y="4029075"/>
          <p14:tracePt t="36938" x="3163888" y="4005263"/>
          <p14:tracePt t="36940" x="3163888" y="3992563"/>
          <p14:tracePt t="36942" x="3148013" y="3960813"/>
          <p14:tracePt t="36944" x="3140075" y="3949700"/>
          <p14:tracePt t="36947" x="3132138" y="3933825"/>
          <p14:tracePt t="36949" x="3127375" y="3908425"/>
          <p14:tracePt t="36951" x="3119438" y="3897313"/>
          <p14:tracePt t="36955" x="3103563" y="3868738"/>
          <p14:tracePt t="36963" x="3076575" y="3805238"/>
          <p14:tracePt t="36965" x="3068638" y="3794125"/>
          <p14:tracePt t="36967" x="3063875" y="3778250"/>
          <p14:tracePt t="36969" x="3055938" y="3765550"/>
          <p14:tracePt t="36971" x="3052763" y="3746500"/>
          <p14:tracePt t="36973" x="3048000" y="3738563"/>
          <p14:tracePt t="36974" x="3048000" y="3733800"/>
          <p14:tracePt t="36976" x="3040063" y="3717925"/>
          <p14:tracePt t="36978" x="3035300" y="3709988"/>
          <p14:tracePt t="36980" x="3035300" y="3702050"/>
          <p14:tracePt t="36982" x="3032125" y="3689350"/>
          <p14:tracePt t="36984" x="3024188" y="3681413"/>
          <p14:tracePt t="36986" x="3024188" y="3670300"/>
          <p14:tracePt t="36988" x="3019425" y="3670300"/>
          <p14:tracePt t="36990" x="3019425" y="3662363"/>
          <p14:tracePt t="36992" x="3016250" y="3649663"/>
          <p14:tracePt t="36994" x="3011488" y="3638550"/>
          <p14:tracePt t="36996" x="3011488" y="3633788"/>
          <p14:tracePt t="36998" x="3011488" y="3630613"/>
          <p14:tracePt t="37000" x="3011488" y="3625850"/>
          <p14:tracePt t="37002" x="3003550" y="3622675"/>
          <p14:tracePt t="37004" x="3003550" y="3614738"/>
          <p14:tracePt t="37008" x="3003550" y="3609975"/>
          <p14:tracePt t="37010" x="3003550" y="3606800"/>
          <p14:tracePt t="37012" x="3003550" y="3602038"/>
          <p14:tracePt t="37020" x="3003550" y="3598863"/>
          <p14:tracePt t="37022" x="3003550" y="3594100"/>
          <p14:tracePt t="37028" x="3003550" y="3590925"/>
          <p14:tracePt t="37036" x="3003550" y="3582988"/>
          <p14:tracePt t="37038" x="3003550" y="3578225"/>
          <p14:tracePt t="37040" x="3003550" y="3575050"/>
          <p14:tracePt t="37044" x="3003550" y="3570288"/>
          <p14:tracePt t="37046" x="3011488" y="3570288"/>
          <p14:tracePt t="37048" x="3011488" y="3567113"/>
          <p14:tracePt t="37050" x="3016250" y="3562350"/>
          <p14:tracePt t="37052" x="3019425" y="3559175"/>
          <p14:tracePt t="37054" x="3019425" y="3554413"/>
          <p14:tracePt t="37057" x="3024188" y="3546475"/>
          <p14:tracePt t="37059" x="3027363" y="3538538"/>
          <p14:tracePt t="37063" x="3035300" y="3525838"/>
          <p14:tracePt t="37065" x="3040063" y="3522663"/>
          <p14:tracePt t="37067" x="3043238" y="3517900"/>
          <p14:tracePt t="37074" x="3048000" y="3509963"/>
          <p14:tracePt t="37077" x="3052763" y="3502025"/>
          <p14:tracePt t="37079" x="3060700" y="3498850"/>
          <p14:tracePt t="37082" x="3063875" y="3486150"/>
          <p14:tracePt t="37085" x="3063875" y="3482975"/>
          <p14:tracePt t="37088" x="3071813" y="3478213"/>
          <p14:tracePt t="37089" x="3076575" y="3470275"/>
          <p14:tracePt t="37092" x="3076575" y="3462338"/>
          <p14:tracePt t="37094" x="3079750" y="3459163"/>
          <p14:tracePt t="37096" x="3084513" y="3454400"/>
          <p14:tracePt t="37098" x="3087688" y="3451225"/>
          <p14:tracePt t="37100" x="3100388" y="3438525"/>
          <p14:tracePt t="37102" x="3100388" y="3435350"/>
          <p14:tracePt t="37104" x="3103563" y="3430588"/>
          <p14:tracePt t="37106" x="3116263" y="3419475"/>
          <p14:tracePt t="37108" x="3119438" y="3406775"/>
          <p14:tracePt t="37110" x="3124200" y="3398838"/>
          <p14:tracePt t="37112" x="3135313" y="3390900"/>
          <p14:tracePt t="37114" x="3148013" y="3379788"/>
          <p14:tracePt t="37117" x="3159125" y="3371850"/>
          <p14:tracePt t="37122" x="3179763" y="3351213"/>
          <p14:tracePt t="37129" x="3235325" y="3306763"/>
          <p14:tracePt t="37132" x="3263900" y="3275013"/>
          <p14:tracePt t="37137" x="3290888" y="3259138"/>
          <p14:tracePt t="37138" x="3311525" y="3248025"/>
          <p14:tracePt t="37140" x="3322638" y="3235325"/>
          <p14:tracePt t="37142" x="3338513" y="3219450"/>
          <p14:tracePt t="37144" x="3359150" y="3211513"/>
          <p14:tracePt t="37146" x="3362325" y="3195638"/>
          <p14:tracePt t="37148" x="3378200" y="3187700"/>
          <p14:tracePt t="37150" x="3398838" y="3184525"/>
          <p14:tracePt t="37152" x="3402013" y="3179763"/>
          <p14:tracePt t="37154" x="3414713" y="3168650"/>
          <p14:tracePt t="37157" x="3422650" y="3168650"/>
          <p14:tracePt t="37160" x="3433763" y="3155950"/>
          <p14:tracePt t="37164" x="3467100" y="3140075"/>
          <p14:tracePt t="37166" x="3467100" y="3136900"/>
          <p14:tracePt t="37168" x="3478213" y="3132138"/>
          <p14:tracePt t="37170" x="3482975" y="3124200"/>
          <p14:tracePt t="37172" x="3486150" y="3119438"/>
          <p14:tracePt t="37174" x="3494088" y="3116263"/>
          <p14:tracePt t="37176" x="3498850" y="3111500"/>
          <p14:tracePt t="37178" x="3506788" y="3111500"/>
          <p14:tracePt t="37180" x="3509963" y="3108325"/>
          <p14:tracePt t="37182" x="3514725" y="3108325"/>
          <p14:tracePt t="37185" x="3517900" y="3103563"/>
          <p14:tracePt t="37186" x="3517900" y="3095625"/>
          <p14:tracePt t="37188" x="3522663" y="3095625"/>
          <p14:tracePt t="37193" x="3522663" y="3092450"/>
          <p14:tracePt t="37197" x="3530600" y="3087688"/>
          <p14:tracePt t="37207" x="3538538" y="3087688"/>
          <p14:tracePt t="37216" x="3538538" y="3084513"/>
          <p14:tracePt t="37228" x="3541713" y="3084513"/>
          <p14:tracePt t="37235" x="3546475" y="3084513"/>
          <p14:tracePt t="37242" x="3546475" y="3079750"/>
          <p14:tracePt t="37260" x="3549650" y="3076575"/>
          <p14:tracePt t="37270" x="3554413" y="3076575"/>
          <p14:tracePt t="37274" x="3557588" y="3076575"/>
          <p14:tracePt t="37282" x="3562350" y="3076575"/>
          <p14:tracePt t="37286" x="3570288" y="3071813"/>
          <p14:tracePt t="37296" x="3573463" y="3071813"/>
          <p14:tracePt t="37304" x="3578225" y="3068638"/>
          <p14:tracePt t="37310" x="3581400" y="3068638"/>
          <p14:tracePt t="37316" x="3586163" y="3068638"/>
          <p14:tracePt t="37318" x="3589338" y="3068638"/>
          <p14:tracePt t="37322" x="3602038" y="3068638"/>
          <p14:tracePt t="37326" x="3605213" y="3068638"/>
          <p14:tracePt t="37328" x="3609975" y="3068638"/>
          <p14:tracePt t="37330" x="3613150" y="3068638"/>
          <p14:tracePt t="37332" x="3621088" y="3068638"/>
          <p14:tracePt t="37336" x="3629025" y="3068638"/>
          <p14:tracePt t="37338" x="3633788" y="3068638"/>
          <p14:tracePt t="37340" x="3636963" y="3068638"/>
          <p14:tracePt t="37344" x="3641725" y="3068638"/>
          <p14:tracePt t="37346" x="3644900" y="3068638"/>
          <p14:tracePt t="37348" x="3649663" y="3068638"/>
          <p14:tracePt t="37350" x="3652838" y="3068638"/>
          <p14:tracePt t="37354" x="3662363" y="3068638"/>
          <p14:tracePt t="37358" x="3665538" y="3068638"/>
          <p14:tracePt t="37360" x="3670300" y="3068638"/>
          <p14:tracePt t="37364" x="3673475" y="3068638"/>
          <p14:tracePt t="37368" x="3678238" y="3068638"/>
          <p14:tracePt t="37374" x="3681413" y="3068638"/>
          <p14:tracePt t="37376" x="3686175" y="3068638"/>
          <p14:tracePt t="37386" x="3694113" y="3068638"/>
          <p14:tracePt t="37388" x="3697288" y="3068638"/>
          <p14:tracePt t="37394" x="3702050" y="3068638"/>
          <p14:tracePt t="37396" x="3705225" y="3068638"/>
          <p14:tracePt t="37401" x="3709988" y="3068638"/>
          <p14:tracePt t="37404" x="3713163" y="3068638"/>
          <p14:tracePt t="37410" x="3717925" y="3068638"/>
          <p14:tracePt t="37412" x="3725863" y="3068638"/>
          <p14:tracePt t="37416" x="3729038" y="3068638"/>
          <p14:tracePt t="37422" x="3733800" y="3068638"/>
          <p14:tracePt t="37426" x="3736975" y="3068638"/>
          <p14:tracePt t="37430" x="3741738" y="3068638"/>
          <p14:tracePt t="37436" x="3744913" y="3068638"/>
          <p14:tracePt t="37442" x="3749675" y="3068638"/>
          <p14:tracePt t="37458" x="3752850" y="3068638"/>
          <p14:tracePt t="37470" x="3760788" y="3068638"/>
          <p14:tracePt t="37474" x="3765550" y="3068638"/>
          <p14:tracePt t="37478" x="3768725" y="3068638"/>
          <p14:tracePt t="37484" x="3773488" y="3068638"/>
          <p14:tracePt t="37486" x="3776663" y="3068638"/>
          <p14:tracePt t="37488" x="3781425" y="3068638"/>
          <p14:tracePt t="37490" x="3784600" y="3068638"/>
          <p14:tracePt t="37494" x="3792538" y="3068638"/>
          <p14:tracePt t="37496" x="3797300" y="3068638"/>
          <p14:tracePt t="37498" x="3805238" y="3068638"/>
          <p14:tracePt t="37504" x="3808413" y="3068638"/>
          <p14:tracePt t="37506" x="3813175" y="3068638"/>
          <p14:tracePt t="37508" x="3821113" y="3068638"/>
          <p14:tracePt t="37512" x="3824288" y="3068638"/>
          <p14:tracePt t="37514" x="3829050" y="3068638"/>
          <p14:tracePt t="37516" x="3832225" y="3068638"/>
          <p14:tracePt t="37520" x="3836988" y="3068638"/>
          <p14:tracePt t="37522" x="3840163" y="3068638"/>
          <p14:tracePt t="37524" x="3844925" y="3068638"/>
          <p14:tracePt t="37528" x="3852863" y="3068638"/>
          <p14:tracePt t="37530" x="3856038" y="3068638"/>
          <p14:tracePt t="37535" x="3860800" y="3068638"/>
          <p14:tracePt t="37536" x="3865563" y="3068638"/>
          <p14:tracePt t="37540" x="3868738" y="3068638"/>
          <p14:tracePt t="37544" x="3873500" y="3068638"/>
          <p14:tracePt t="37548" x="3876675" y="3068638"/>
          <p14:tracePt t="37552" x="3881438" y="3068638"/>
          <p14:tracePt t="37554" x="3889375" y="3068638"/>
          <p14:tracePt t="37556" x="3892550" y="3068638"/>
          <p14:tracePt t="37558" x="3897313" y="3068638"/>
          <p14:tracePt t="37562" x="3900488" y="3068638"/>
          <p14:tracePt t="37566" x="3905250" y="3068638"/>
          <p14:tracePt t="37570" x="3908425" y="3068638"/>
          <p14:tracePt t="37574" x="3921125" y="3068638"/>
          <p14:tracePt t="37578" x="3924300" y="3068638"/>
          <p14:tracePt t="37585" x="3929063" y="3068638"/>
          <p14:tracePt t="37588" x="3932238" y="3068638"/>
          <p14:tracePt t="37594" x="3937000" y="3068638"/>
          <p14:tracePt t="37602" x="3940175" y="3068638"/>
          <p14:tracePt t="37641" x="3948113" y="3068638"/>
          <p14:tracePt t="37764" x="3948113" y="3071813"/>
          <p14:tracePt t="37859" x="3952875" y="3071813"/>
          <p14:tracePt t="37861" x="3956050" y="3071813"/>
          <p14:tracePt t="37866" x="3968750" y="3071813"/>
          <p14:tracePt t="37869" x="3976688" y="3071813"/>
          <p14:tracePt t="37871" x="3979863" y="3063875"/>
          <p14:tracePt t="37875" x="3984625" y="3063875"/>
          <p14:tracePt t="37882" x="3992563" y="3060700"/>
          <p14:tracePt t="37887" x="3995738" y="3060700"/>
          <p14:tracePt t="37891" x="4000500" y="3060700"/>
          <p14:tracePt t="37902" x="4008438" y="3060700"/>
          <p14:tracePt t="46747" x="4011613" y="3060700"/>
          <p14:tracePt t="46754" x="4016375" y="3060700"/>
          <p14:tracePt t="46758" x="4019550" y="3060700"/>
          <p14:tracePt t="46763" x="4024313" y="3060700"/>
          <p14:tracePt t="46769" x="4032250" y="3068638"/>
          <p14:tracePt t="46771" x="4043363" y="3068638"/>
          <p14:tracePt t="46778" x="4051300" y="3068638"/>
          <p14:tracePt t="46780" x="4056063" y="3071813"/>
          <p14:tracePt t="46784" x="4068763" y="3071813"/>
          <p14:tracePt t="46786" x="4071938" y="3071813"/>
          <p14:tracePt t="46787" x="4076700" y="3076575"/>
          <p14:tracePt t="46789" x="4079875" y="3076575"/>
          <p14:tracePt t="46791" x="4087813" y="3079750"/>
          <p14:tracePt t="46793" x="4095750" y="3079750"/>
          <p14:tracePt t="46795" x="4100513" y="3084513"/>
          <p14:tracePt t="46797" x="4108450" y="3084513"/>
          <p14:tracePt t="46799" x="4111625" y="3084513"/>
          <p14:tracePt t="46801" x="4124325" y="3084513"/>
          <p14:tracePt t="46803" x="4127500" y="3092450"/>
          <p14:tracePt t="46805" x="4135438" y="3092450"/>
          <p14:tracePt t="46807" x="4140200" y="3095625"/>
          <p14:tracePt t="46809" x="4148138" y="3095625"/>
          <p14:tracePt t="46811" x="4151313" y="3095625"/>
          <p14:tracePt t="46813" x="4167188" y="3095625"/>
          <p14:tracePt t="46815" x="4167188" y="3100388"/>
          <p14:tracePt t="46817" x="4171950" y="3100388"/>
          <p14:tracePt t="46819" x="4175125" y="3100388"/>
          <p14:tracePt t="46821" x="4179888" y="3100388"/>
          <p14:tracePt t="46823" x="4187825" y="3103563"/>
          <p14:tracePt t="46827" x="4195763" y="3103563"/>
          <p14:tracePt t="46829" x="4198938" y="3103563"/>
          <p14:tracePt t="46831" x="4203700" y="3108325"/>
          <p14:tracePt t="46835" x="4206875" y="3108325"/>
          <p14:tracePt t="46837" x="4211638" y="3108325"/>
          <p14:tracePt t="46841" x="4214813" y="3111500"/>
          <p14:tracePt t="46847" x="4219575" y="3111500"/>
          <p14:tracePt t="46852" x="4227513" y="3111500"/>
          <p14:tracePt t="46862" x="4230688" y="3111500"/>
          <p14:tracePt t="46866" x="4235450" y="3116263"/>
          <p14:tracePt t="46871" x="4243388" y="3116263"/>
          <p14:tracePt t="46875" x="4246563" y="3124200"/>
          <p14:tracePt t="46879" x="4251325" y="3124200"/>
          <p14:tracePt t="46881" x="4259263" y="3127375"/>
          <p14:tracePt t="46903" x="4283075" y="3127375"/>
          <p14:tracePt t="46905" x="4291013" y="3127375"/>
          <p14:tracePt t="46908" x="4295775" y="3127375"/>
          <p14:tracePt t="46918" x="4303713" y="3132138"/>
          <p14:tracePt t="46921" x="4311650" y="3132138"/>
          <p14:tracePt t="46923" x="4322763" y="3136900"/>
          <p14:tracePt t="46925" x="4327525" y="3136900"/>
          <p14:tracePt t="46927" x="4330700" y="3136900"/>
          <p14:tracePt t="46929" x="4338638" y="3136900"/>
          <p14:tracePt t="46932" x="4343400" y="3136900"/>
          <p14:tracePt t="46933" x="4346575" y="3136900"/>
          <p14:tracePt t="46935" x="4351338" y="3140075"/>
          <p14:tracePt t="46937" x="4354513" y="3140075"/>
          <p14:tracePt t="46939" x="4359275" y="3148013"/>
          <p14:tracePt t="46941" x="4370388" y="3148013"/>
          <p14:tracePt t="46943" x="4375150" y="3148013"/>
          <p14:tracePt t="46948" x="4378325" y="3152775"/>
          <p14:tracePt t="46948" x="4383088" y="3152775"/>
          <p14:tracePt t="46951" x="4386263" y="3152775"/>
          <p14:tracePt t="46955" x="4391025" y="3152775"/>
          <p14:tracePt t="46957" x="4398963" y="3152775"/>
          <p14:tracePt t="46959" x="4402138" y="3155950"/>
          <p14:tracePt t="46961" x="4406900" y="3155950"/>
          <p14:tracePt t="46965" x="4410075" y="3155950"/>
          <p14:tracePt t="46967" x="4414838" y="3155950"/>
          <p14:tracePt t="46973" x="4418013" y="3160713"/>
          <p14:tracePt t="46981" x="4422775" y="3160713"/>
          <p14:tracePt t="46987" x="4425950" y="3160713"/>
          <p14:tracePt t="46989" x="4433888" y="3160713"/>
          <p14:tracePt t="46991" x="4438650" y="3160713"/>
          <p14:tracePt t="46995" x="4441825" y="3160713"/>
          <p14:tracePt t="46997" x="4446588" y="3163888"/>
          <p14:tracePt t="46999" x="4449763" y="3163888"/>
          <p14:tracePt t="47002" x="4454525" y="3163888"/>
          <p14:tracePt t="47005" x="4465638" y="3168650"/>
          <p14:tracePt t="47007" x="4470400" y="3168650"/>
          <p14:tracePt t="47010" x="4475163" y="3168650"/>
          <p14:tracePt t="47012" x="4478338" y="3168650"/>
          <p14:tracePt t="47015" x="4486275" y="3171825"/>
          <p14:tracePt t="47020" x="4498975" y="3171825"/>
          <p14:tracePt t="47023" x="4502150" y="3176588"/>
          <p14:tracePt t="47029" x="4506913" y="3176588"/>
          <p14:tracePt t="47038" x="4506913" y="3184525"/>
          <p14:tracePt t="47124" x="4510088" y="3184525"/>
          <p14:tracePt t="47129" x="4514850" y="3184525"/>
          <p14:tracePt t="47133" x="4518025" y="3184525"/>
          <p14:tracePt t="47139" x="4522788" y="3184525"/>
          <p14:tracePt t="47142" x="4530725" y="3184525"/>
          <p14:tracePt t="47145" x="4533900" y="3184525"/>
          <p14:tracePt t="47151" x="4538663" y="3187700"/>
          <p14:tracePt t="47154" x="4541838" y="3187700"/>
          <p14:tracePt t="47157" x="4546600" y="3192463"/>
          <p14:tracePt t="47161" x="4549775" y="3192463"/>
          <p14:tracePt t="47165" x="4554538" y="3192463"/>
          <p14:tracePt t="47169" x="4557713" y="3192463"/>
          <p14:tracePt t="47171" x="4565650" y="3192463"/>
          <p14:tracePt t="47175" x="4570413" y="3192463"/>
          <p14:tracePt t="47179" x="4573588" y="3195638"/>
          <p14:tracePt t="47181" x="4578350" y="3195638"/>
          <p14:tracePt t="47185" x="4581525" y="3200400"/>
          <p14:tracePt t="47189" x="4594225" y="3200400"/>
          <p14:tracePt t="47191" x="4597400" y="3203575"/>
          <p14:tracePt t="47193" x="4602163" y="3203575"/>
          <p14:tracePt t="47201" x="4610100" y="3208338"/>
          <p14:tracePt t="47204" x="4613275" y="3208338"/>
          <p14:tracePt t="47206" x="4618038" y="3216275"/>
          <p14:tracePt t="47210" x="4625975" y="3216275"/>
          <p14:tracePt t="47212" x="4629150" y="3216275"/>
          <p14:tracePt t="47214" x="4629150" y="3219450"/>
          <p14:tracePt t="47217" x="4633913" y="3219450"/>
          <p14:tracePt t="47219" x="4637088" y="3219450"/>
          <p14:tracePt t="47401" x="4641850" y="3219450"/>
          <p14:tracePt t="47405" x="4645025" y="3219450"/>
          <p14:tracePt t="47417" x="4649788" y="3219450"/>
          <p14:tracePt t="47435" x="4657725" y="3219450"/>
          <p14:tracePt t="47442" x="4660900" y="3219450"/>
          <p14:tracePt t="47446" x="4665663" y="3219450"/>
          <p14:tracePt t="47456" x="4668838" y="3219450"/>
          <p14:tracePt t="47467" x="4673600" y="3219450"/>
          <p14:tracePt t="47471" x="4678363" y="3219450"/>
          <p14:tracePt t="47479" x="4681538" y="3219450"/>
          <p14:tracePt t="47481" x="4681538" y="3211513"/>
          <p14:tracePt t="47489" x="4686300" y="3211513"/>
          <p14:tracePt t="47501" x="4694238" y="3211513"/>
          <p14:tracePt t="47505" x="4697413" y="3211513"/>
          <p14:tracePt t="47509" x="4702175" y="3211513"/>
          <p14:tracePt t="47514" x="4705350" y="3208338"/>
          <p14:tracePt t="47515" x="4710113" y="3208338"/>
          <p14:tracePt t="47517" x="4721225" y="3208338"/>
          <p14:tracePt t="47519" x="4725988" y="3208338"/>
          <p14:tracePt t="47521" x="4729163" y="3203575"/>
          <p14:tracePt t="47523" x="4733925" y="3203575"/>
          <p14:tracePt t="47525" x="4741863" y="3203575"/>
          <p14:tracePt t="47529" x="4749800" y="3203575"/>
          <p14:tracePt t="47531" x="4757738" y="3203575"/>
          <p14:tracePt t="47533" x="4760913" y="3203575"/>
          <p14:tracePt t="47536" x="4765675" y="3203575"/>
          <p14:tracePt t="47537" x="4768850" y="3203575"/>
          <p14:tracePt t="47539" x="4776788" y="3203575"/>
          <p14:tracePt t="47543" x="4781550" y="3203575"/>
          <p14:tracePt t="47545" x="4784725" y="3203575"/>
          <p14:tracePt t="47549" x="4789488" y="3203575"/>
          <p14:tracePt t="47555" x="4792663" y="3203575"/>
          <p14:tracePt t="47587" x="4792663" y="3200400"/>
          <p14:tracePt t="47595" x="4797425" y="3200400"/>
          <p14:tracePt t="47599" x="4800600" y="3200400"/>
          <p14:tracePt t="47605" x="4800600" y="3195638"/>
          <p14:tracePt t="47611" x="4805363" y="3195638"/>
          <p14:tracePt t="47615" x="4813300" y="3192463"/>
          <p14:tracePt t="47616" x="4816475" y="3192463"/>
          <p14:tracePt t="47620" x="4821238" y="3192463"/>
          <p14:tracePt t="47623" x="4821238" y="3184525"/>
          <p14:tracePt t="47625" x="4824413" y="3179763"/>
          <p14:tracePt t="47627" x="4829175" y="3179763"/>
          <p14:tracePt t="47629" x="4832350" y="3179763"/>
          <p14:tracePt t="47633" x="4837113" y="3179763"/>
          <p14:tracePt t="47639" x="4845050" y="3179763"/>
          <p14:tracePt t="47641" x="4848225" y="3179763"/>
          <p14:tracePt t="47661" x="4848225" y="3176588"/>
          <p14:tracePt t="47679" x="4852988" y="3176588"/>
          <p14:tracePt t="47681" x="4852988" y="3171825"/>
          <p14:tracePt t="47687" x="4856163" y="3171825"/>
          <p14:tracePt t="47698" x="4860925" y="3171825"/>
          <p14:tracePt t="47712" x="4864100" y="3171825"/>
          <p14:tracePt t="47720" x="4868863" y="3171825"/>
          <p14:tracePt t="47728" x="4876800" y="3171825"/>
          <p14:tracePt t="47744" x="4881563" y="3168650"/>
          <p14:tracePt t="47752" x="4884738" y="3168650"/>
          <p14:tracePt t="47758" x="4889500" y="3168650"/>
          <p14:tracePt t="47772" x="4889500" y="3163888"/>
          <p14:tracePt t="47778" x="4889500" y="3160713"/>
          <p14:tracePt t="47780" x="4892675" y="3160713"/>
          <p14:tracePt t="47794" x="4897438" y="3160713"/>
          <p14:tracePt t="47802" x="4900613" y="3160713"/>
          <p14:tracePt t="47818" x="4908550" y="3160713"/>
          <p14:tracePt t="47822" x="4908550" y="3155950"/>
          <p14:tracePt t="47842" x="4913313" y="3155950"/>
          <p14:tracePt t="47850" x="4913313" y="3148013"/>
          <p14:tracePt t="47862" x="4916488" y="3148013"/>
          <p14:tracePt t="47881" x="4921250" y="3148013"/>
          <p14:tracePt t="47889" x="4921250" y="3144838"/>
          <p14:tracePt t="47899" x="4924425" y="3144838"/>
          <p14:tracePt t="47915" x="4929188" y="3140075"/>
          <p14:tracePt t="47917" x="4940300" y="3140075"/>
          <p14:tracePt t="47920" x="4945063" y="3136900"/>
          <p14:tracePt t="47921" x="4948238" y="3136900"/>
          <p14:tracePt t="47923" x="4953000" y="3136900"/>
          <p14:tracePt t="47926" x="4956175" y="3132138"/>
          <p14:tracePt t="47930" x="4960938" y="3132138"/>
          <p14:tracePt t="47932" x="4960938" y="3127375"/>
          <p14:tracePt t="47935" x="4960938" y="3124200"/>
          <p14:tracePt t="47939" x="4964113" y="3124200"/>
          <p14:tracePt t="47994" x="4972050" y="3124200"/>
          <p14:tracePt t="50548" x="4976813" y="3124200"/>
          <p14:tracePt t="50552" x="4979988" y="3124200"/>
          <p14:tracePt t="50557" x="4987925" y="3124200"/>
          <p14:tracePt t="50560" x="5000625" y="3124200"/>
          <p14:tracePt t="50565" x="5008563" y="3127375"/>
          <p14:tracePt t="50571" x="5032375" y="3136900"/>
          <p14:tracePt t="50573" x="5035550" y="3136900"/>
          <p14:tracePt t="50575" x="5040313" y="3140075"/>
          <p14:tracePt t="50577" x="5048250" y="3140075"/>
          <p14:tracePt t="50580" x="5056188" y="3148013"/>
          <p14:tracePt t="50581" x="5059363" y="3148013"/>
          <p14:tracePt t="50583" x="5067300" y="3152775"/>
          <p14:tracePt t="50588" x="5072063" y="3152775"/>
          <p14:tracePt t="50592" x="5080000" y="3155950"/>
          <p14:tracePt t="50594" x="5084763" y="3155950"/>
          <p14:tracePt t="50596" x="5087938" y="3155950"/>
          <p14:tracePt t="50599" x="5092700" y="3160713"/>
          <p14:tracePt t="50602" x="5095875" y="3160713"/>
          <p14:tracePt t="50605" x="5100638" y="3163888"/>
          <p14:tracePt t="50607" x="5103813" y="3163888"/>
          <p14:tracePt t="50611" x="5108575" y="3168650"/>
          <p14:tracePt t="50614" x="5116513" y="3168650"/>
          <p14:tracePt t="50617" x="5119688" y="3176588"/>
          <p14:tracePt t="50619" x="5124450" y="3176588"/>
          <p14:tracePt t="50621" x="5127625" y="3176588"/>
          <p14:tracePt t="50623" x="5127625" y="3179763"/>
          <p14:tracePt t="50625" x="5132388" y="3179763"/>
          <p14:tracePt t="50630" x="5135563" y="3179763"/>
          <p14:tracePt t="50631" x="5148263" y="3179763"/>
          <p14:tracePt t="50635" x="5151438" y="3179763"/>
          <p14:tracePt t="50637" x="5159375" y="3184525"/>
          <p14:tracePt t="50639" x="5167313" y="3187700"/>
          <p14:tracePt t="50643" x="5172075" y="3187700"/>
          <p14:tracePt t="50646" x="5175250" y="3192463"/>
          <p14:tracePt t="50647" x="5183188" y="3192463"/>
          <p14:tracePt t="50651" x="5187950" y="3192463"/>
          <p14:tracePt t="50653" x="5191125" y="3195638"/>
          <p14:tracePt t="50655" x="5199063" y="3200400"/>
          <p14:tracePt t="50657" x="5211763" y="3200400"/>
          <p14:tracePt t="50661" x="5222875" y="3208338"/>
          <p14:tracePt t="50663" x="5227638" y="3208338"/>
          <p14:tracePt t="50665" x="5238750" y="3211513"/>
          <p14:tracePt t="50667" x="5243513" y="3216275"/>
          <p14:tracePt t="50669" x="5259388" y="3216275"/>
          <p14:tracePt t="50671" x="5270500" y="3224213"/>
          <p14:tracePt t="50673" x="5275263" y="3227388"/>
          <p14:tracePt t="50675" x="5291138" y="3232150"/>
          <p14:tracePt t="50677" x="5299075" y="3235325"/>
          <p14:tracePt t="50680" x="5311775" y="3243263"/>
          <p14:tracePt t="50680" x="5327650" y="3243263"/>
          <p14:tracePt t="50683" x="5330825" y="3248025"/>
          <p14:tracePt t="50685" x="5346700" y="3251200"/>
          <p14:tracePt t="50688" x="5359400" y="3259138"/>
          <p14:tracePt t="50690" x="5370513" y="3263900"/>
          <p14:tracePt t="50692" x="5386388" y="3267075"/>
          <p14:tracePt t="50694" x="5399088" y="3275013"/>
          <p14:tracePt t="50699" x="5434013" y="3279775"/>
          <p14:tracePt t="50705" x="5502275" y="3311525"/>
          <p14:tracePt t="50707" x="5522913" y="3314700"/>
          <p14:tracePt t="50709" x="5534025" y="3327400"/>
          <p14:tracePt t="50712" x="5549900" y="3332163"/>
          <p14:tracePt t="50717" x="5586413" y="3343275"/>
          <p14:tracePt t="50723" x="5637213" y="3363913"/>
          <p14:tracePt t="50726" x="5665788" y="3371850"/>
          <p14:tracePt t="50728" x="5676900" y="3379788"/>
          <p14:tracePt t="50731" x="5713413" y="3390900"/>
          <p14:tracePt t="50732" x="5726113" y="3395663"/>
          <p14:tracePt t="50734" x="5749925" y="3403600"/>
          <p14:tracePt t="50737" x="5757863" y="3406775"/>
          <p14:tracePt t="50739" x="5776913" y="3406775"/>
          <p14:tracePt t="50741" x="5784850" y="3406775"/>
          <p14:tracePt t="50743" x="5805488" y="3414713"/>
          <p14:tracePt t="50745" x="5808663" y="3414713"/>
          <p14:tracePt t="50747" x="5824538" y="3419475"/>
          <p14:tracePt t="50749" x="5832475" y="3419475"/>
          <p14:tracePt t="50751" x="5845175" y="3422650"/>
          <p14:tracePt t="50753" x="5853113" y="3422650"/>
          <p14:tracePt t="50755" x="5861050" y="3422650"/>
          <p14:tracePt t="50757" x="5872163" y="3422650"/>
          <p14:tracePt t="50759" x="5884863" y="3422650"/>
          <p14:tracePt t="50761" x="5888038" y="3427413"/>
          <p14:tracePt t="50763" x="5900738" y="3427413"/>
          <p14:tracePt t="50765" x="5905500" y="3427413"/>
          <p14:tracePt t="50767" x="5908675" y="3427413"/>
          <p14:tracePt t="50770" x="5916613" y="3427413"/>
          <p14:tracePt t="50773" x="5921375" y="3427413"/>
          <p14:tracePt t="50775" x="5932488" y="3427413"/>
          <p14:tracePt t="50777" x="5937250" y="3427413"/>
          <p14:tracePt t="50781" x="5945188" y="3427413"/>
          <p14:tracePt t="50783" x="5953125" y="3427413"/>
          <p14:tracePt t="50785" x="5956300" y="3427413"/>
          <p14:tracePt t="50789" x="5961063" y="3427413"/>
          <p14:tracePt t="50791" x="5964238" y="3427413"/>
          <p14:tracePt t="50793" x="5972175" y="3427413"/>
          <p14:tracePt t="50797" x="5976938" y="3427413"/>
          <p14:tracePt t="50799" x="5984875" y="3427413"/>
          <p14:tracePt t="50801" x="5992813" y="3427413"/>
          <p14:tracePt t="50805" x="6003925" y="3427413"/>
          <p14:tracePt t="50809" x="6008688" y="3427413"/>
          <p14:tracePt t="50811" x="6011863" y="3427413"/>
          <p14:tracePt t="50813" x="6016625" y="3427413"/>
          <p14:tracePt t="50815" x="6024563" y="3427413"/>
          <p14:tracePt t="50819" x="6032500" y="3427413"/>
          <p14:tracePt t="50821" x="6040438" y="3427413"/>
          <p14:tracePt t="50823" x="6043613" y="3427413"/>
          <p14:tracePt t="50827" x="6048375" y="3427413"/>
          <p14:tracePt t="50829" x="6059488" y="3427413"/>
          <p14:tracePt t="50831" x="6067425" y="3427413"/>
          <p14:tracePt t="50835" x="6080125" y="3435350"/>
          <p14:tracePt t="50839" x="6083300" y="3435350"/>
          <p14:tracePt t="50842" x="6088063" y="3435350"/>
          <p14:tracePt t="50845" x="6100763" y="3438525"/>
          <p14:tracePt t="50850" x="6119813" y="3438525"/>
          <p14:tracePt t="50852" x="6124575" y="3443288"/>
          <p14:tracePt t="50853" x="6127750" y="3443288"/>
          <p14:tracePt t="50855" x="6132513" y="3446463"/>
          <p14:tracePt t="50857" x="6135688" y="3446463"/>
          <p14:tracePt t="50859" x="6140450" y="3451225"/>
          <p14:tracePt t="50861" x="6151563" y="3451225"/>
          <p14:tracePt t="50863" x="6156325" y="3451225"/>
          <p14:tracePt t="50865" x="6159500" y="3454400"/>
          <p14:tracePt t="50867" x="6172200" y="3462338"/>
          <p14:tracePt t="50869" x="6180138" y="3462338"/>
          <p14:tracePt t="50881" x="6235700" y="3490913"/>
          <p14:tracePt t="50883" x="6243638" y="3498850"/>
          <p14:tracePt t="50885" x="6254750" y="3498850"/>
          <p14:tracePt t="50887" x="6267450" y="3502025"/>
          <p14:tracePt t="50889" x="6286500" y="3506788"/>
          <p14:tracePt t="50891" x="6294438" y="3514725"/>
          <p14:tracePt t="50893" x="6307138" y="3517900"/>
          <p14:tracePt t="50895" x="6319838" y="3522663"/>
          <p14:tracePt t="50897" x="6335713" y="3522663"/>
          <p14:tracePt t="50899" x="6351588" y="3530600"/>
          <p14:tracePt t="50904" x="6375400" y="3543300"/>
          <p14:tracePt t="50906" x="6391275" y="3546475"/>
          <p14:tracePt t="50910" x="6418263" y="3559175"/>
          <p14:tracePt t="50913" x="6446838" y="3570288"/>
          <p14:tracePt t="50915" x="6457950" y="3570288"/>
          <p14:tracePt t="50917" x="6478588" y="3582988"/>
          <p14:tracePt t="50919" x="6481763" y="3586163"/>
          <p14:tracePt t="50921" x="6494463" y="3586163"/>
          <p14:tracePt t="50923" x="6502400" y="3590925"/>
          <p14:tracePt t="50925" x="6510338" y="3590925"/>
          <p14:tracePt t="50927" x="6515100" y="3594100"/>
          <p14:tracePt t="50930" x="6526213" y="3594100"/>
          <p14:tracePt t="50931" x="6534150" y="3602038"/>
          <p14:tracePt t="50932" x="6538913" y="3602038"/>
          <p14:tracePt t="50935" x="6550025" y="3606800"/>
          <p14:tracePt t="50937" x="6554788" y="3606800"/>
          <p14:tracePt t="50939" x="6565900" y="3606800"/>
          <p14:tracePt t="50941" x="6573838" y="3609975"/>
          <p14:tracePt t="50943" x="6578600" y="3609975"/>
          <p14:tracePt t="50945" x="6586538" y="3614738"/>
          <p14:tracePt t="50947" x="6589713" y="3614738"/>
          <p14:tracePt t="50949" x="6594475" y="3614738"/>
          <p14:tracePt t="50951" x="6602413" y="3622675"/>
          <p14:tracePt t="50953" x="6605588" y="3625850"/>
          <p14:tracePt t="50955" x="6613525" y="3625850"/>
          <p14:tracePt t="50957" x="6618288" y="3625850"/>
          <p14:tracePt t="50959" x="6634163" y="3630613"/>
          <p14:tracePt t="50963" x="6642100" y="3633788"/>
          <p14:tracePt t="50965" x="6650038" y="3641725"/>
          <p14:tracePt t="50967" x="6653213" y="3641725"/>
          <p14:tracePt t="50969" x="6661150" y="3641725"/>
          <p14:tracePt t="50971" x="6665913" y="3641725"/>
          <p14:tracePt t="50973" x="6681788" y="3646488"/>
          <p14:tracePt t="50975" x="6684963" y="3646488"/>
          <p14:tracePt t="50977" x="6700838" y="3646488"/>
          <p14:tracePt t="50980" x="6705600" y="3649663"/>
          <p14:tracePt t="50981" x="6718300" y="3649663"/>
          <p14:tracePt t="50983" x="6721475" y="3654425"/>
          <p14:tracePt t="50985" x="6729413" y="3654425"/>
          <p14:tracePt t="50987" x="6742113" y="3654425"/>
          <p14:tracePt t="50989" x="6745288" y="3654425"/>
          <p14:tracePt t="50991" x="6753225" y="3654425"/>
          <p14:tracePt t="50993" x="6757988" y="3657600"/>
          <p14:tracePt t="50996" x="6769100" y="3657600"/>
          <p14:tracePt t="50997" x="6773863" y="3657600"/>
          <p14:tracePt t="50998" x="6777038" y="3662363"/>
          <p14:tracePt t="51001" x="6789738" y="3662363"/>
          <p14:tracePt t="51003" x="6792913" y="3670300"/>
          <p14:tracePt t="51005" x="6797675" y="3670300"/>
          <p14:tracePt t="51007" x="6800850" y="3670300"/>
          <p14:tracePt t="51009" x="6808788" y="3670300"/>
          <p14:tracePt t="51011" x="6816725" y="3670300"/>
          <p14:tracePt t="51013" x="6821488" y="3673475"/>
          <p14:tracePt t="51015" x="6829425" y="3673475"/>
          <p14:tracePt t="51017" x="6832600" y="3673475"/>
          <p14:tracePt t="51019" x="6837363" y="3678238"/>
          <p14:tracePt t="51021" x="6845300" y="3678238"/>
          <p14:tracePt t="51023" x="6848475" y="3678238"/>
          <p14:tracePt t="51025" x="6853238" y="3678238"/>
          <p14:tracePt t="51027" x="6856413" y="3678238"/>
          <p14:tracePt t="51030" x="6861175" y="3678238"/>
          <p14:tracePt t="51033" x="6864350" y="3678238"/>
          <p14:tracePt t="51035" x="6869113" y="3678238"/>
          <p14:tracePt t="51037" x="6872288" y="3678238"/>
          <p14:tracePt t="51039" x="6880225" y="3678238"/>
          <p14:tracePt t="51041" x="6884988" y="3678238"/>
          <p14:tracePt t="51046" x="6888163" y="3681413"/>
          <p14:tracePt t="51052" x="6892925" y="3681413"/>
          <p14:tracePt t="51053" x="6896100" y="3681413"/>
          <p14:tracePt t="51057" x="6900863" y="3686175"/>
          <p14:tracePt t="51072" x="6904038" y="3686175"/>
          <p14:tracePt t="51141" x="6913563" y="3686175"/>
          <p14:tracePt t="51143" x="6916738" y="3686175"/>
          <p14:tracePt t="51147" x="6921500" y="3686175"/>
          <p14:tracePt t="51149" x="6924675" y="3686175"/>
          <p14:tracePt t="51153" x="6929438" y="3686175"/>
          <p14:tracePt t="51157" x="6932613" y="3686175"/>
          <p14:tracePt t="51162" x="6937375" y="3686175"/>
          <p14:tracePt t="51165" x="6945313" y="3686175"/>
          <p14:tracePt t="51173" x="6948488" y="3686175"/>
          <p14:tracePt t="51180" x="6953250" y="3686175"/>
          <p14:tracePt t="51181" x="6956425" y="3686175"/>
          <p14:tracePt t="51183" x="6961188" y="3686175"/>
          <p14:tracePt t="51187" x="6964363" y="3686175"/>
          <p14:tracePt t="51189" x="6969125" y="3686175"/>
          <p14:tracePt t="51191" x="6972300" y="3686175"/>
          <p14:tracePt t="51193" x="6985000" y="3686175"/>
          <p14:tracePt t="51196" x="6988175" y="3686175"/>
          <p14:tracePt t="51197" x="6996113" y="3686175"/>
          <p14:tracePt t="51199" x="7004050" y="3686175"/>
          <p14:tracePt t="51201" x="7011988" y="3686175"/>
          <p14:tracePt t="51203" x="7024688" y="3686175"/>
          <p14:tracePt t="51205" x="7032625" y="3686175"/>
          <p14:tracePt t="51207" x="7035800" y="3686175"/>
          <p14:tracePt t="51209" x="7051675" y="3686175"/>
          <p14:tracePt t="51211" x="7064375" y="3686175"/>
          <p14:tracePt t="51213" x="7072313" y="3686175"/>
          <p14:tracePt t="51215" x="7083425" y="3686175"/>
          <p14:tracePt t="51217" x="7096125" y="3694113"/>
          <p14:tracePt t="51219" x="7104063" y="3694113"/>
          <p14:tracePt t="51221" x="7116763" y="3697288"/>
          <p14:tracePt t="51223" x="7124700" y="3697288"/>
          <p14:tracePt t="51225" x="7135813" y="3702050"/>
          <p14:tracePt t="51227" x="7140575" y="3702050"/>
          <p14:tracePt t="51229" x="7156450" y="3702050"/>
          <p14:tracePt t="51231" x="7167563" y="3702050"/>
          <p14:tracePt t="51233" x="7175500" y="3702050"/>
          <p14:tracePt t="51235" x="7188200" y="3709988"/>
          <p14:tracePt t="51237" x="7199313" y="3709988"/>
          <p14:tracePt t="51239" x="7207250" y="3709988"/>
          <p14:tracePt t="51241" x="7212013" y="3709988"/>
          <p14:tracePt t="51243" x="7215188" y="3713163"/>
          <p14:tracePt t="51245" x="7227888" y="3713163"/>
          <p14:tracePt t="51247" x="7231063" y="3717925"/>
          <p14:tracePt t="51249" x="7239000" y="3717925"/>
          <p14:tracePt t="51251" x="7251700" y="3721100"/>
          <p14:tracePt t="51253" x="7254875" y="3721100"/>
          <p14:tracePt t="51255" x="7259638" y="3721100"/>
          <p14:tracePt t="51257" x="7262813" y="3725863"/>
          <p14:tracePt t="51259" x="7275513" y="3725863"/>
          <p14:tracePt t="51261" x="7278688" y="3725863"/>
          <p14:tracePt t="51263" x="7286625" y="3725863"/>
          <p14:tracePt t="51264" x="7286625" y="3733800"/>
          <p14:tracePt t="51267" x="7299325" y="3733800"/>
          <p14:tracePt t="51269" x="7302500" y="3733800"/>
          <p14:tracePt t="51271" x="7307263" y="3738563"/>
          <p14:tracePt t="51273" x="7310438" y="3738563"/>
          <p14:tracePt t="51275" x="7315200" y="3738563"/>
          <p14:tracePt t="51277" x="7323138" y="3738563"/>
          <p14:tracePt t="51279" x="7327900" y="3738563"/>
          <p14:tracePt t="51281" x="7331075" y="3738563"/>
          <p14:tracePt t="51287" x="7339013" y="3741738"/>
          <p14:tracePt t="51295" x="7343775" y="3741738"/>
          <p14:tracePt t="51485" x="7343775" y="3733800"/>
          <p14:tracePt t="51489" x="7339013" y="3733800"/>
          <p14:tracePt t="51495" x="7335838" y="3730625"/>
          <p14:tracePt t="51497" x="7331075" y="3725863"/>
          <p14:tracePt t="51501" x="7319963" y="3725863"/>
          <p14:tracePt t="51503" x="7319963" y="3721100"/>
          <p14:tracePt t="51505" x="7315200" y="3721100"/>
          <p14:tracePt t="51507" x="7310438" y="3717925"/>
          <p14:tracePt t="51509" x="7307263" y="3717925"/>
          <p14:tracePt t="51511" x="7302500" y="3717925"/>
          <p14:tracePt t="51513" x="7302500" y="3713163"/>
          <p14:tracePt t="51515" x="7299325" y="3709988"/>
          <p14:tracePt t="51517" x="7291388" y="3709988"/>
          <p14:tracePt t="51519" x="7283450" y="3709988"/>
          <p14:tracePt t="51523" x="7270750" y="3697288"/>
          <p14:tracePt t="51525" x="7267575" y="3697288"/>
          <p14:tracePt t="51527" x="7254875" y="3694113"/>
          <p14:tracePt t="51529" x="7251700" y="3686175"/>
          <p14:tracePt t="51531" x="7243763" y="3681413"/>
          <p14:tracePt t="51533" x="7231063" y="3678238"/>
          <p14:tracePt t="51535" x="7219950" y="3670300"/>
          <p14:tracePt t="51537" x="7212013" y="3665538"/>
          <p14:tracePt t="51539" x="7191375" y="3662363"/>
          <p14:tracePt t="51541" x="7188200" y="3654425"/>
          <p14:tracePt t="51543" x="7172325" y="3649663"/>
          <p14:tracePt t="51545" x="7156450" y="3646488"/>
          <p14:tracePt t="51547" x="7143750" y="3633788"/>
          <p14:tracePt t="51549" x="7127875" y="3633788"/>
          <p14:tracePt t="51551" x="7116763" y="3622675"/>
          <p14:tracePt t="51553" x="7099300" y="3622675"/>
          <p14:tracePt t="51555" x="7080250" y="3617913"/>
          <p14:tracePt t="51557" x="7064375" y="3606800"/>
          <p14:tracePt t="51559" x="7043738" y="3598863"/>
          <p14:tracePt t="51561" x="7027863" y="3586163"/>
          <p14:tracePt t="51563" x="7011988" y="3586163"/>
          <p14:tracePt t="51565" x="6992938" y="3575050"/>
          <p14:tracePt t="51568" x="6961188" y="3562350"/>
          <p14:tracePt t="51570" x="6940550" y="3554413"/>
          <p14:tracePt t="51572" x="6924675" y="3551238"/>
          <p14:tracePt t="51574" x="6900863" y="3543300"/>
          <p14:tracePt t="51576" x="6872288" y="3522663"/>
          <p14:tracePt t="51578" x="6837363" y="3506788"/>
          <p14:tracePt t="51581" x="6784975" y="3490913"/>
          <p14:tracePt t="51590" x="6684963" y="3451225"/>
          <p14:tracePt t="51593" x="6629400" y="3427413"/>
          <p14:tracePt t="51595" x="6605588" y="3419475"/>
          <p14:tracePt t="51597" x="6581775" y="3411538"/>
          <p14:tracePt t="51599" x="6565900" y="3398838"/>
          <p14:tracePt t="51602" x="6538913" y="3395663"/>
          <p14:tracePt t="51604" x="6515100" y="3382963"/>
          <p14:tracePt t="51606" x="6494463" y="3371850"/>
          <p14:tracePt t="51608" x="6462713" y="3363913"/>
          <p14:tracePt t="51610" x="6446838" y="3359150"/>
          <p14:tracePt t="51612" x="6426200" y="3348038"/>
          <p14:tracePt t="51615" x="6391275" y="3335338"/>
          <p14:tracePt t="51618" x="6375400" y="3327400"/>
          <p14:tracePt t="51619" x="6362700" y="3322638"/>
          <p14:tracePt t="51621" x="6346825" y="3314700"/>
          <p14:tracePt t="51623" x="6335713" y="3311525"/>
          <p14:tracePt t="51625" x="6319838" y="3303588"/>
          <p14:tracePt t="51627" x="6307138" y="3298825"/>
          <p14:tracePt t="51629" x="6299200" y="3298825"/>
          <p14:tracePt t="51631" x="6278563" y="3298825"/>
          <p14:tracePt t="51633" x="6275388" y="3295650"/>
          <p14:tracePt t="51635" x="6267450" y="3290888"/>
          <p14:tracePt t="51637" x="6259513" y="3290888"/>
          <p14:tracePt t="51639" x="6251575" y="3282950"/>
          <p14:tracePt t="51641" x="6246813" y="3282950"/>
          <p14:tracePt t="51643" x="6230938" y="3282950"/>
          <p14:tracePt t="51645" x="6227763" y="3275013"/>
          <p14:tracePt t="51647" x="6223000" y="3275013"/>
          <p14:tracePt t="51649" x="6211888" y="3275013"/>
          <p14:tracePt t="51651" x="6203950" y="3275013"/>
          <p14:tracePt t="51653" x="6191250" y="3275013"/>
          <p14:tracePt t="51655" x="6188075" y="3271838"/>
          <p14:tracePt t="51657" x="6175375" y="3271838"/>
          <p14:tracePt t="51659" x="6172200" y="3271838"/>
          <p14:tracePt t="51662" x="6167438" y="3263900"/>
          <p14:tracePt t="51663" x="6159500" y="3263900"/>
          <p14:tracePt t="51665" x="6148388" y="3263900"/>
          <p14:tracePt t="51667" x="6143625" y="3263900"/>
          <p14:tracePt t="51669" x="6135688" y="3259138"/>
          <p14:tracePt t="51671" x="6127750" y="3259138"/>
          <p14:tracePt t="51673" x="6119813" y="3255963"/>
          <p14:tracePt t="51675" x="6108700" y="3255963"/>
          <p14:tracePt t="51677" x="6103938" y="3255963"/>
          <p14:tracePt t="51680" x="6096000" y="3251200"/>
          <p14:tracePt t="51681" x="6091238" y="3251200"/>
          <p14:tracePt t="51683" x="6080125" y="3251200"/>
          <p14:tracePt t="51685" x="6075363" y="3248025"/>
          <p14:tracePt t="51687" x="6072188" y="3248025"/>
          <p14:tracePt t="51689" x="6059488" y="3248025"/>
          <p14:tracePt t="51691" x="6056313" y="3240088"/>
          <p14:tracePt t="51693" x="6051550" y="3240088"/>
          <p14:tracePt t="51695" x="6043613" y="3240088"/>
          <p14:tracePt t="51697" x="6040438" y="3240088"/>
          <p14:tracePt t="51699" x="6032500" y="3235325"/>
          <p14:tracePt t="51701" x="6027738" y="3235325"/>
          <p14:tracePt t="51703" x="6019800" y="3235325"/>
          <p14:tracePt t="51707" x="6008688" y="3235325"/>
          <p14:tracePt t="51709" x="6003925" y="3235325"/>
          <p14:tracePt t="51711" x="6000750" y="3235325"/>
          <p14:tracePt t="51715" x="5995988" y="3235325"/>
          <p14:tracePt t="51717" x="5992813" y="3235325"/>
          <p14:tracePt t="51721" x="5988050" y="3235325"/>
          <p14:tracePt t="51725" x="5984875" y="3232150"/>
          <p14:tracePt t="51778" x="5976938" y="3232150"/>
          <p14:tracePt t="51893" x="5972175" y="3240088"/>
          <p14:tracePt t="51900" x="5972175" y="3243263"/>
          <p14:tracePt t="52101" x="5972175" y="3248025"/>
          <p14:tracePt t="52125" x="5972175" y="3251200"/>
          <p14:tracePt t="52413" x="5972175" y="3255963"/>
          <p14:tracePt t="52418" x="5988050" y="3267075"/>
          <p14:tracePt t="52421" x="5992813" y="3275013"/>
          <p14:tracePt t="52424" x="6003925" y="3279775"/>
          <p14:tracePt t="52426" x="6008688" y="3282950"/>
          <p14:tracePt t="52428" x="6011863" y="3287713"/>
          <p14:tracePt t="52434" x="6027738" y="3298825"/>
          <p14:tracePt t="52436" x="6032500" y="3303588"/>
          <p14:tracePt t="52439" x="6040438" y="3306763"/>
          <p14:tracePt t="52443" x="6056313" y="3314700"/>
          <p14:tracePt t="52445" x="6056313" y="3322638"/>
          <p14:tracePt t="52447" x="6059488" y="3327400"/>
          <p14:tracePt t="52449" x="6067425" y="3327400"/>
          <p14:tracePt t="52451" x="6067425" y="3332163"/>
          <p14:tracePt t="52453" x="6072188" y="3335338"/>
          <p14:tracePt t="52455" x="6083300" y="3340100"/>
          <p14:tracePt t="52457" x="6088063" y="3343275"/>
          <p14:tracePt t="52459" x="6091238" y="3351213"/>
          <p14:tracePt t="52461" x="6096000" y="3355975"/>
          <p14:tracePt t="52463" x="6108700" y="3359150"/>
          <p14:tracePt t="52465" x="6111875" y="3359150"/>
          <p14:tracePt t="52467" x="6127750" y="3371850"/>
          <p14:tracePt t="52469" x="6140450" y="3375025"/>
          <p14:tracePt t="52471" x="6143625" y="3379788"/>
          <p14:tracePt t="52473" x="6151563" y="3382963"/>
          <p14:tracePt t="52475" x="6164263" y="3390900"/>
          <p14:tracePt t="52480" x="6183313" y="3395663"/>
          <p14:tracePt t="52484" x="6199188" y="3406775"/>
          <p14:tracePt t="52494" x="6235700" y="3422650"/>
          <p14:tracePt t="52496" x="6251575" y="3427413"/>
          <p14:tracePt t="52500" x="6254750" y="3430588"/>
          <p14:tracePt t="52502" x="6267450" y="3430588"/>
          <p14:tracePt t="52503" x="6270625" y="3430588"/>
          <p14:tracePt t="52505" x="6270625" y="3435350"/>
          <p14:tracePt t="52507" x="6278563" y="3438525"/>
          <p14:tracePt t="52509" x="6283325" y="3438525"/>
          <p14:tracePt t="52511" x="6286500" y="3438525"/>
          <p14:tracePt t="52515" x="6294438" y="3446463"/>
          <p14:tracePt t="52521" x="6303963" y="3446463"/>
          <p14:tracePt t="52531" x="6307138" y="3446463"/>
          <p14:tracePt t="52642" x="6311900" y="3446463"/>
          <p14:tracePt t="52649" x="6311900" y="3454400"/>
          <p14:tracePt t="52654" x="6315075" y="3459163"/>
          <p14:tracePt t="52661" x="6327775" y="3470275"/>
          <p14:tracePt t="52665" x="6327775" y="3475038"/>
          <p14:tracePt t="52668" x="6327775" y="3478213"/>
          <p14:tracePt t="52674" x="6327775" y="3482975"/>
          <p14:tracePt t="52681" x="6330950" y="3486150"/>
          <p14:tracePt t="52901" x="6327775" y="3490913"/>
          <p14:tracePt t="52905" x="6323013" y="3490913"/>
          <p14:tracePt t="52907" x="6315075" y="3494088"/>
          <p14:tracePt t="52909" x="6311900" y="3502025"/>
          <p14:tracePt t="52912" x="6303963" y="3506788"/>
          <p14:tracePt t="52913" x="6291263" y="3506788"/>
          <p14:tracePt t="52915" x="6278563" y="3517900"/>
          <p14:tracePt t="52917" x="6270625" y="3522663"/>
          <p14:tracePt t="52919" x="6259513" y="3535363"/>
          <p14:tracePt t="52921" x="6246813" y="3538538"/>
          <p14:tracePt t="52923" x="6223000" y="3546475"/>
          <p14:tracePt t="52925" x="6211888" y="3562350"/>
          <p14:tracePt t="52927" x="6191250" y="3575050"/>
          <p14:tracePt t="52929" x="6175375" y="3582988"/>
          <p14:tracePt t="52931" x="6159500" y="3594100"/>
          <p14:tracePt t="52933" x="6140450" y="3606800"/>
          <p14:tracePt t="52935" x="6116638" y="3617913"/>
          <p14:tracePt t="52937" x="6096000" y="3630613"/>
          <p14:tracePt t="52939" x="6072188" y="3649663"/>
          <p14:tracePt t="52941" x="6051550" y="3662363"/>
          <p14:tracePt t="52943" x="6035675" y="3673475"/>
          <p14:tracePt t="52945" x="6008688" y="3686175"/>
          <p14:tracePt t="52947" x="5992813" y="3697288"/>
          <p14:tracePt t="52949" x="5961063" y="3705225"/>
          <p14:tracePt t="52952" x="5940425" y="3717925"/>
          <p14:tracePt t="52954" x="5916613" y="3730625"/>
          <p14:tracePt t="52958" x="5876925" y="3762375"/>
          <p14:tracePt t="52960" x="5853113" y="3765550"/>
          <p14:tracePt t="52962" x="5832475" y="3786188"/>
          <p14:tracePt t="52966" x="5789613" y="3810000"/>
          <p14:tracePt t="52969" x="5749925" y="3829050"/>
          <p14:tracePt t="52971" x="5721350" y="3841750"/>
          <p14:tracePt t="52973" x="5705475" y="3857625"/>
          <p14:tracePt t="52975" x="5676900" y="3873500"/>
          <p14:tracePt t="52979" x="5661025" y="3884613"/>
          <p14:tracePt t="52982" x="5610225" y="3900488"/>
          <p14:tracePt t="52986" x="5573713" y="3933825"/>
          <p14:tracePt t="52987" x="5546725" y="3944938"/>
          <p14:tracePt t="52989" x="5530850" y="3952875"/>
          <p14:tracePt t="52991" x="5502275" y="3973513"/>
          <p14:tracePt t="52992" x="5486400" y="3976688"/>
          <p14:tracePt t="52995" x="5457825" y="4005263"/>
          <p14:tracePt t="52997" x="5441950" y="4008438"/>
          <p14:tracePt t="52999" x="5422900" y="4029075"/>
          <p14:tracePt t="53002" x="5399088" y="4040188"/>
          <p14:tracePt t="53004" x="5370513" y="4056063"/>
          <p14:tracePt t="53008" x="5335588" y="4079875"/>
          <p14:tracePt t="53010" x="5307013" y="4100513"/>
          <p14:tracePt t="53012" x="5278438" y="4111625"/>
          <p14:tracePt t="53014" x="5262563" y="4124325"/>
          <p14:tracePt t="53018" x="5219700" y="4156075"/>
          <p14:tracePt t="53019" x="5199063" y="4176713"/>
          <p14:tracePt t="53020" x="5180013" y="4192588"/>
          <p14:tracePt t="53023" x="5156200" y="4208463"/>
          <p14:tracePt t="53025" x="5135563" y="4224338"/>
          <p14:tracePt t="53028" x="5108575" y="4243388"/>
          <p14:tracePt t="53032" x="5072063" y="4275138"/>
          <p14:tracePt t="53037" x="5000625" y="4316413"/>
          <p14:tracePt t="53039" x="4972050" y="4335463"/>
          <p14:tracePt t="53041" x="4956175" y="4348163"/>
          <p14:tracePt t="53043" x="4937125" y="4367213"/>
          <p14:tracePt t="53045" x="4913313" y="4371975"/>
          <p14:tracePt t="53047" x="4884738" y="4383088"/>
          <p14:tracePt t="53049" x="4868863" y="4403725"/>
          <p14:tracePt t="53051" x="4848225" y="4414838"/>
          <p14:tracePt t="53053" x="4824413" y="4427538"/>
          <p14:tracePt t="53055" x="4813300" y="4438650"/>
          <p14:tracePt t="53057" x="4797425" y="4451350"/>
          <p14:tracePt t="53059" x="4768850" y="4470400"/>
          <p14:tracePt t="53061" x="4752975" y="4483100"/>
          <p14:tracePt t="53063" x="4733925" y="4494213"/>
          <p14:tracePt t="53065" x="4718050" y="4514850"/>
          <p14:tracePt t="53067" x="4697413" y="4527550"/>
          <p14:tracePt t="53069" x="4673600" y="4538663"/>
          <p14:tracePt t="53071" x="4660900" y="4543425"/>
          <p14:tracePt t="53073" x="4649788" y="4562475"/>
          <p14:tracePt t="53075" x="4625975" y="4575175"/>
          <p14:tracePt t="53077" x="4605338" y="4586288"/>
          <p14:tracePt t="53079" x="4594225" y="4598988"/>
          <p14:tracePt t="53081" x="4570413" y="4610100"/>
          <p14:tracePt t="53083" x="4549775" y="4622800"/>
          <p14:tracePt t="53085" x="4533900" y="4638675"/>
          <p14:tracePt t="53087" x="4514850" y="4646613"/>
          <p14:tracePt t="53089" x="4506913" y="4657725"/>
          <p14:tracePt t="53091" x="4478338" y="4670425"/>
          <p14:tracePt t="53093" x="4465638" y="4681538"/>
          <p14:tracePt t="53095" x="4449763" y="4694238"/>
          <p14:tracePt t="53097" x="4430713" y="4706938"/>
          <p14:tracePt t="53099" x="4418013" y="4722813"/>
          <p14:tracePt t="53101" x="4402138" y="4733925"/>
          <p14:tracePt t="53103" x="4375150" y="4746625"/>
          <p14:tracePt t="53105" x="4367213" y="4757738"/>
          <p14:tracePt t="53107" x="4346575" y="4770438"/>
          <p14:tracePt t="53109" x="4335463" y="4781550"/>
          <p14:tracePt t="53111" x="4319588" y="4794250"/>
          <p14:tracePt t="53113" x="4306888" y="4805363"/>
          <p14:tracePt t="53115" x="4287838" y="4818063"/>
          <p14:tracePt t="53117" x="4279900" y="4829175"/>
          <p14:tracePt t="53119" x="4267200" y="4841875"/>
          <p14:tracePt t="53122" x="4246563" y="4852988"/>
          <p14:tracePt t="53124" x="4235450" y="4860925"/>
          <p14:tracePt t="53126" x="4227513" y="4873625"/>
          <p14:tracePt t="53128" x="4214813" y="4884738"/>
          <p14:tracePt t="53132" x="4198938" y="4902200"/>
          <p14:tracePt t="53138" x="4167188" y="4929188"/>
          <p14:tracePt t="53143" x="4143375" y="4960938"/>
          <p14:tracePt t="53145" x="4132263" y="4973638"/>
          <p14:tracePt t="53146" x="4127500" y="4984750"/>
          <p14:tracePt t="53148" x="4119563" y="4992688"/>
          <p14:tracePt t="53151" x="4116388" y="5000625"/>
          <p14:tracePt t="53153" x="4108450" y="5008563"/>
          <p14:tracePt t="53155" x="4108450" y="5024438"/>
          <p14:tracePt t="53157" x="4103688" y="5032375"/>
          <p14:tracePt t="53159" x="4092575" y="5040313"/>
          <p14:tracePt t="53162" x="4087813" y="5045075"/>
          <p14:tracePt t="53163" x="4087813" y="5056188"/>
          <p14:tracePt t="53165" x="4084638" y="5060950"/>
          <p14:tracePt t="53167" x="4068763" y="5064125"/>
          <p14:tracePt t="53169" x="4068763" y="5080000"/>
          <p14:tracePt t="53171" x="4068763" y="5087938"/>
          <p14:tracePt t="53173" x="4056063" y="5097463"/>
          <p14:tracePt t="53175" x="4051300" y="5100638"/>
          <p14:tracePt t="53177" x="4051300" y="5113338"/>
          <p14:tracePt t="53179" x="4048125" y="5116513"/>
          <p14:tracePt t="53181" x="4043363" y="5132388"/>
          <p14:tracePt t="53183" x="4040188" y="5132388"/>
          <p14:tracePt t="53185" x="4032250" y="5140325"/>
          <p14:tracePt t="53187" x="4027488" y="5145088"/>
          <p14:tracePt t="53189" x="4027488" y="5156200"/>
          <p14:tracePt t="53191" x="4019550" y="5156200"/>
          <p14:tracePt t="53193" x="4019550" y="5160963"/>
          <p14:tracePt t="53195" x="4011613" y="5164138"/>
          <p14:tracePt t="53197" x="4008438" y="5168900"/>
          <p14:tracePt t="53199" x="4008438" y="5172075"/>
          <p14:tracePt t="53201" x="4003675" y="5176838"/>
          <p14:tracePt t="53203" x="4003675" y="5184775"/>
          <p14:tracePt t="53205" x="4000500" y="5187950"/>
          <p14:tracePt t="53209" x="3995738" y="5192713"/>
          <p14:tracePt t="53213" x="3992563" y="5195888"/>
          <p14:tracePt t="53217" x="3992563" y="5200650"/>
          <p14:tracePt t="53229" x="3992563" y="5203825"/>
          <p14:tracePt t="53237" x="3992563" y="5208588"/>
          <p14:tracePt t="53246" x="3992563" y="5216525"/>
          <p14:tracePt t="53247" x="3987800" y="5219700"/>
          <p14:tracePt t="53253" x="3987800" y="5224463"/>
          <p14:tracePt t="53257" x="3979863" y="5227638"/>
          <p14:tracePt t="53261" x="3979863" y="5232400"/>
          <p14:tracePt t="53265" x="3979863" y="5235575"/>
          <p14:tracePt t="53269" x="3979863" y="5240338"/>
          <p14:tracePt t="53272" x="3979863" y="5248275"/>
          <p14:tracePt t="53274" x="3976688" y="5248275"/>
          <p14:tracePt t="53276" x="3976688" y="5251450"/>
          <p14:tracePt t="53281" x="3976688" y="5256213"/>
          <p14:tracePt t="53286" x="3971925" y="5264150"/>
          <p14:tracePt t="53288" x="3971925" y="5267325"/>
          <p14:tracePt t="53292" x="3971925" y="5272088"/>
          <p14:tracePt t="53293" x="3971925" y="5275263"/>
          <p14:tracePt t="53296" x="3971925" y="5283200"/>
          <p14:tracePt t="53299" x="3971925" y="5287963"/>
          <p14:tracePt t="53301" x="3971925" y="5292725"/>
          <p14:tracePt t="53305" x="3968750" y="5295900"/>
          <p14:tracePt t="53307" x="3968750" y="5300663"/>
          <p14:tracePt t="53312" x="3968750" y="5303838"/>
          <p14:tracePt t="53315" x="3968750" y="5308600"/>
          <p14:tracePt t="53319" x="3968750" y="5316538"/>
          <p14:tracePt t="53323" x="3968750" y="5319713"/>
          <p14:tracePt t="53326" x="3968750" y="5324475"/>
          <p14:tracePt t="53329" x="3968750" y="5327650"/>
          <p14:tracePt t="53331" x="3968750" y="5332413"/>
          <p14:tracePt t="53337" x="3968750" y="5335588"/>
          <p14:tracePt t="53345" x="3968750" y="5340350"/>
          <p14:tracePt t="53349" x="3968750" y="5348288"/>
          <p14:tracePt t="53351" x="3968750" y="5351463"/>
          <p14:tracePt t="53355" x="3968750" y="5356225"/>
          <p14:tracePt t="53362" x="3968750" y="5359400"/>
          <p14:tracePt t="53369" x="3968750" y="5364163"/>
          <p14:tracePt t="53372" x="3968750" y="5367338"/>
          <p14:tracePt t="53381" x="3968750" y="5372100"/>
          <p14:tracePt t="53392" x="3968750" y="5380038"/>
          <p14:tracePt t="53517" x="3971925" y="5380038"/>
          <p14:tracePt t="53521" x="3979863" y="5380038"/>
          <p14:tracePt t="53525" x="3984625" y="5380038"/>
          <p14:tracePt t="53529" x="3987800" y="5380038"/>
          <p14:tracePt t="53541" x="3992563" y="5380038"/>
          <p14:tracePt t="53543" x="3995738" y="5372100"/>
          <p14:tracePt t="53549" x="4000500" y="5372100"/>
          <p14:tracePt t="53553" x="4008438" y="5372100"/>
          <p14:tracePt t="53557" x="4011613" y="5372100"/>
          <p14:tracePt t="53562" x="4016375" y="5372100"/>
          <p14:tracePt t="53563" x="4019550" y="5367338"/>
          <p14:tracePt t="53568" x="4024313" y="5364163"/>
          <p14:tracePt t="53572" x="4027488" y="5364163"/>
          <p14:tracePt t="53576" x="4032250" y="5364163"/>
          <p14:tracePt t="53582" x="4043363" y="5359400"/>
          <p14:tracePt t="53586" x="4048125" y="5359400"/>
          <p14:tracePt t="53588" x="4051300" y="5359400"/>
          <p14:tracePt t="53592" x="4056063" y="5359400"/>
          <p14:tracePt t="53596" x="4059238" y="5351463"/>
          <p14:tracePt t="53598" x="4064000" y="5351463"/>
          <p14:tracePt t="53601" x="4068763" y="5351463"/>
          <p14:tracePt t="53605" x="4076700" y="5351463"/>
          <p14:tracePt t="53607" x="4079875" y="5351463"/>
          <p14:tracePt t="53611" x="4084638" y="5351463"/>
          <p14:tracePt t="53622" x="4087813" y="5351463"/>
          <p14:tracePt t="53623" x="4092575" y="5351463"/>
          <p14:tracePt t="53627" x="4095750" y="5351463"/>
          <p14:tracePt t="53635" x="4100513" y="5348288"/>
          <p14:tracePt t="53656" x="4108450" y="5348288"/>
          <p14:tracePt t="53660" x="4111625" y="5348288"/>
          <p14:tracePt t="53669" x="4116388" y="5348288"/>
          <p14:tracePt t="53671" x="4116388" y="5343525"/>
          <p14:tracePt t="54125" x="4119563" y="5343525"/>
          <p14:tracePt t="54131" x="4124325" y="5343525"/>
          <p14:tracePt t="54136" x="4132263" y="5343525"/>
          <p14:tracePt t="54142" x="4140200" y="5343525"/>
          <p14:tracePt t="54144" x="4143375" y="5343525"/>
          <p14:tracePt t="54151" x="4156075" y="5343525"/>
          <p14:tracePt t="54153" x="4159250" y="5343525"/>
          <p14:tracePt t="54156" x="4164013" y="5343525"/>
          <p14:tracePt t="54160" x="4171950" y="5343525"/>
          <p14:tracePt t="54163" x="4175125" y="5343525"/>
          <p14:tracePt t="54167" x="4179888" y="5343525"/>
          <p14:tracePt t="54173" x="4183063" y="5343525"/>
          <p14:tracePt t="54179" x="4187825" y="5343525"/>
          <p14:tracePt t="54191" x="4191000" y="5343525"/>
          <p14:tracePt t="54294" x="4195763" y="5343525"/>
          <p14:tracePt t="54299" x="4198938" y="5343525"/>
          <p14:tracePt t="54302" x="4206875" y="5343525"/>
          <p14:tracePt t="54305" x="4211638" y="5343525"/>
          <p14:tracePt t="54318" x="4214813" y="5343525"/>
          <p14:tracePt t="54326" x="4214813" y="5351463"/>
          <p14:tracePt t="54331" x="4219575" y="5351463"/>
          <p14:tracePt t="54457" x="4222750" y="5351463"/>
          <p14:tracePt t="54465" x="4227513" y="5351463"/>
          <p14:tracePt t="54471" x="4230688" y="5351463"/>
          <p14:tracePt t="54487" x="4238625" y="5351463"/>
          <p14:tracePt t="54501" x="4238625" y="5356225"/>
          <p14:tracePt t="54505" x="4243388" y="5356225"/>
          <p14:tracePt t="54512" x="4246563" y="5356225"/>
          <p14:tracePt t="54523" x="4251325" y="5356225"/>
          <p14:tracePt t="54529" x="4254500" y="5356225"/>
          <p14:tracePt t="54546" x="4259263" y="5356225"/>
          <p14:tracePt t="54568" x="4262438" y="5356225"/>
          <p14:tracePt t="54570" x="4262438" y="5359400"/>
          <p14:tracePt t="54590" x="4271963" y="5359400"/>
          <p14:tracePt t="54600" x="4275138" y="5359400"/>
          <p14:tracePt t="54613" x="4279900" y="5359400"/>
          <p14:tracePt t="54615" x="4279900" y="5364163"/>
          <p14:tracePt t="54617" x="4283075" y="5364163"/>
          <p14:tracePt t="54625" x="4287838" y="5364163"/>
          <p14:tracePt t="54649" x="4291013" y="5364163"/>
          <p14:tracePt t="54685" x="4295775" y="5364163"/>
          <p14:tracePt t="54689" x="4303713" y="5364163"/>
          <p14:tracePt t="54692" x="4311650" y="5364163"/>
          <p14:tracePt t="54693" x="4314825" y="5364163"/>
          <p14:tracePt t="54695" x="4322763" y="5364163"/>
          <p14:tracePt t="54697" x="4330700" y="5364163"/>
          <p14:tracePt t="54699" x="4338638" y="5364163"/>
          <p14:tracePt t="54701" x="4343400" y="5364163"/>
          <p14:tracePt t="54703" x="4354513" y="5364163"/>
          <p14:tracePt t="54705" x="4362450" y="5364163"/>
          <p14:tracePt t="54707" x="4367213" y="5364163"/>
          <p14:tracePt t="54709" x="4370388" y="5364163"/>
          <p14:tracePt t="54711" x="4378325" y="5364163"/>
          <p14:tracePt t="54713" x="4383088" y="5364163"/>
          <p14:tracePt t="54715" x="4391025" y="5364163"/>
          <p14:tracePt t="54717" x="4394200" y="5364163"/>
          <p14:tracePt t="54719" x="4398963" y="5364163"/>
          <p14:tracePt t="54723" x="4406900" y="5364163"/>
          <p14:tracePt t="54725" x="4410075" y="5364163"/>
          <p14:tracePt t="54729" x="4414838" y="5364163"/>
          <p14:tracePt t="54801" x="4418013" y="5364163"/>
          <p14:tracePt t="55398" x="4418013" y="5359400"/>
          <p14:tracePt t="55650" x="4422775" y="5359400"/>
          <p14:tracePt t="55655" x="4430713" y="5359400"/>
          <p14:tracePt t="55662" x="4446588" y="5364163"/>
          <p14:tracePt t="55668" x="4465638" y="5367338"/>
          <p14:tracePt t="55674" x="4475163" y="5380038"/>
          <p14:tracePt t="55675" x="4486275" y="5383213"/>
          <p14:tracePt t="55678" x="4491038" y="5383213"/>
          <p14:tracePt t="55678" x="4491038" y="5387975"/>
          <p14:tracePt t="55683" x="4494213" y="5391150"/>
          <p14:tracePt t="55685" x="4498975" y="5399088"/>
          <p14:tracePt t="55687" x="4502150" y="5399088"/>
          <p14:tracePt t="55694" x="4514850" y="5407025"/>
          <p14:tracePt t="55696" x="4514850" y="5411788"/>
          <p14:tracePt t="55697" x="4518025" y="5411788"/>
          <p14:tracePt t="55699" x="4518025" y="5414963"/>
          <p14:tracePt t="55701" x="4522788" y="5414963"/>
          <p14:tracePt t="55705" x="4522788" y="5419725"/>
          <p14:tracePt t="55707" x="4533900" y="5430838"/>
          <p14:tracePt t="55711" x="4538663" y="5435600"/>
          <p14:tracePt t="55713" x="4541838" y="5438775"/>
          <p14:tracePt t="55715" x="4541838" y="5443538"/>
          <p14:tracePt t="55717" x="4546600" y="5451475"/>
          <p14:tracePt t="55719" x="4546600" y="5454650"/>
          <p14:tracePt t="55723" x="4546600" y="5459413"/>
          <p14:tracePt t="55727" x="4549775" y="5462588"/>
          <p14:tracePt t="55729" x="4557713" y="5467350"/>
          <p14:tracePt t="55731" x="4557713" y="5470525"/>
          <p14:tracePt t="55733" x="4562475" y="5475288"/>
          <p14:tracePt t="55737" x="4565650" y="5483225"/>
          <p14:tracePt t="55739" x="4565650" y="5487988"/>
          <p14:tracePt t="55743" x="4570413" y="5491163"/>
          <p14:tracePt t="55747" x="4570413" y="5495925"/>
          <p14:tracePt t="55749" x="4573588" y="5499100"/>
          <p14:tracePt t="55753" x="4573588" y="5503863"/>
          <p14:tracePt t="55756" x="4578350" y="5507038"/>
          <p14:tracePt t="55759" x="4578350" y="5514975"/>
          <p14:tracePt t="55761" x="4578350" y="5519738"/>
          <p14:tracePt t="55765" x="4581525" y="5522913"/>
          <p14:tracePt t="55767" x="4581525" y="5527675"/>
          <p14:tracePt t="55770" x="4589463" y="5527675"/>
          <p14:tracePt t="55771" x="4589463" y="5530850"/>
          <p14:tracePt t="55772" x="4589463" y="5535613"/>
          <p14:tracePt t="55775" x="4589463" y="5546725"/>
          <p14:tracePt t="55778" x="4594225" y="5546725"/>
          <p14:tracePt t="55779" x="4594225" y="5551488"/>
          <p14:tracePt t="55783" x="4594225" y="5554663"/>
          <p14:tracePt t="55787" x="4602163" y="5559425"/>
          <p14:tracePt t="55789" x="4602163" y="5562600"/>
          <p14:tracePt t="55791" x="4602163" y="5567363"/>
          <p14:tracePt t="55793" x="4605338" y="5575300"/>
          <p14:tracePt t="55800" x="4605338" y="5578475"/>
          <p14:tracePt t="55802" x="4610100" y="5578475"/>
          <p14:tracePt t="55809" x="4618038" y="5583238"/>
          <p14:tracePt t="55813" x="4621213" y="5594350"/>
          <p14:tracePt t="55816" x="4621213" y="5602288"/>
          <p14:tracePt t="55820" x="4625975" y="5607050"/>
          <p14:tracePt t="55822" x="4625975" y="5610225"/>
          <p14:tracePt t="55824" x="4629150" y="5610225"/>
          <p14:tracePt t="55825" x="4633913" y="5614988"/>
          <p14:tracePt t="55829" x="4633913" y="5618163"/>
          <p14:tracePt t="55831" x="4637088" y="5622925"/>
          <p14:tracePt t="55835" x="4637088" y="5626100"/>
          <p14:tracePt t="55837" x="4641850" y="5626100"/>
          <p14:tracePt t="55839" x="4641850" y="5634038"/>
          <p14:tracePt t="55847" x="4641850" y="5638800"/>
          <p14:tracePt t="55850" x="4649788" y="5638800"/>
          <p14:tracePt t="55851" x="4649788" y="5641975"/>
          <p14:tracePt t="55853" x="4649788" y="5646738"/>
          <p14:tracePt t="55855" x="4652963" y="5646738"/>
          <p14:tracePt t="55857" x="4652963" y="5649913"/>
          <p14:tracePt t="55871" x="4657725" y="5649913"/>
          <p14:tracePt t="55875" x="4657725" y="5654675"/>
          <p14:tracePt t="55881" x="4657725" y="5657850"/>
          <p14:tracePt t="55883" x="4660900" y="5657850"/>
          <p14:tracePt t="55886" x="4660900" y="5662613"/>
          <p14:tracePt t="55896" x="4673600" y="5678488"/>
          <p14:tracePt t="55897" x="4673600" y="5683250"/>
          <p14:tracePt t="55899" x="4678363" y="5683250"/>
          <p14:tracePt t="55901" x="4686300" y="5683250"/>
          <p14:tracePt t="55903" x="4686300" y="5686425"/>
          <p14:tracePt t="55905" x="4689475" y="5686425"/>
          <p14:tracePt t="55907" x="4689475" y="5691188"/>
          <p14:tracePt t="55909" x="4697413" y="5691188"/>
          <p14:tracePt t="55913" x="4702175" y="5699125"/>
          <p14:tracePt t="55914" x="4702175" y="5702300"/>
          <p14:tracePt t="55917" x="4705350" y="5702300"/>
          <p14:tracePt t="55919" x="4705350" y="5707063"/>
          <p14:tracePt t="55921" x="4713288" y="5710238"/>
          <p14:tracePt t="55923" x="4718050" y="5715000"/>
          <p14:tracePt t="55927" x="4725988" y="5726113"/>
          <p14:tracePt t="55929" x="4729163" y="5726113"/>
          <p14:tracePt t="55934" x="4737100" y="5730875"/>
          <p14:tracePt t="55936" x="4745038" y="5734050"/>
          <p14:tracePt t="55938" x="4745038" y="5738813"/>
          <p14:tracePt t="55940" x="4752975" y="5738813"/>
          <p14:tracePt t="55943" x="4760913" y="5749925"/>
          <p14:tracePt t="55948" x="4773613" y="5765800"/>
          <p14:tracePt t="55952" x="4789488" y="5770563"/>
          <p14:tracePt t="55953" x="4792663" y="5773738"/>
          <p14:tracePt t="55955" x="4797425" y="5778500"/>
          <p14:tracePt t="55957" x="4808538" y="5781675"/>
          <p14:tracePt t="55958" x="4813300" y="5789613"/>
          <p14:tracePt t="55961" x="4816475" y="5797550"/>
          <p14:tracePt t="55963" x="4829175" y="5797550"/>
          <p14:tracePt t="55965" x="4832350" y="5802313"/>
          <p14:tracePt t="55967" x="4840288" y="5805488"/>
          <p14:tracePt t="55969" x="4848225" y="5813425"/>
          <p14:tracePt t="55971" x="4856163" y="5818188"/>
          <p14:tracePt t="55973" x="4860925" y="5821363"/>
          <p14:tracePt t="55975" x="4872038" y="5821363"/>
          <p14:tracePt t="55977" x="4876800" y="5834063"/>
          <p14:tracePt t="55979" x="4892675" y="5834063"/>
          <p14:tracePt t="55981" x="4892675" y="5837238"/>
          <p14:tracePt t="55982" x="4908550" y="5842000"/>
          <p14:tracePt t="55985" x="4913313" y="5842000"/>
          <p14:tracePt t="55988" x="4916488" y="5845175"/>
          <p14:tracePt t="55990" x="4929188" y="5853113"/>
          <p14:tracePt t="55993" x="4940300" y="5857875"/>
          <p14:tracePt t="55999" x="4960938" y="5868988"/>
          <p14:tracePt t="56003" x="4979988" y="5873750"/>
          <p14:tracePt t="56006" x="4992688" y="5876925"/>
          <p14:tracePt t="56007" x="4995863" y="5876925"/>
          <p14:tracePt t="56009" x="5003800" y="5876925"/>
          <p14:tracePt t="56011" x="5016500" y="5881688"/>
          <p14:tracePt t="56013" x="5019675" y="5889625"/>
          <p14:tracePt t="56015" x="5032375" y="5894388"/>
          <p14:tracePt t="56017" x="5035550" y="5894388"/>
          <p14:tracePt t="56019" x="5051425" y="5894388"/>
          <p14:tracePt t="56021" x="5059363" y="5897563"/>
          <p14:tracePt t="56023" x="5064125" y="5897563"/>
          <p14:tracePt t="56025" x="5072063" y="5897563"/>
          <p14:tracePt t="56027" x="5080000" y="5897563"/>
          <p14:tracePt t="56029" x="5084763" y="5902325"/>
          <p14:tracePt t="56031" x="5095875" y="5902325"/>
          <p14:tracePt t="56033" x="5103813" y="5902325"/>
          <p14:tracePt t="56035" x="5116513" y="5902325"/>
          <p14:tracePt t="56037" x="5119688" y="5902325"/>
          <p14:tracePt t="56039" x="5135563" y="5910263"/>
          <p14:tracePt t="56041" x="5140325" y="5910263"/>
          <p14:tracePt t="56043" x="5156200" y="5910263"/>
          <p14:tracePt t="56045" x="5164138" y="5910263"/>
          <p14:tracePt t="56047" x="5175250" y="5910263"/>
          <p14:tracePt t="56049" x="5191125" y="5913438"/>
          <p14:tracePt t="56051" x="5211763" y="5913438"/>
          <p14:tracePt t="56053" x="5214938" y="5913438"/>
          <p14:tracePt t="56055" x="5222875" y="5913438"/>
          <p14:tracePt t="56057" x="5246688" y="5913438"/>
          <p14:tracePt t="56059" x="5259388" y="5913438"/>
          <p14:tracePt t="56061" x="5267325" y="5913438"/>
          <p14:tracePt t="56063" x="5278438" y="5913438"/>
          <p14:tracePt t="56065" x="5295900" y="5921375"/>
          <p14:tracePt t="56067" x="5307013" y="5921375"/>
          <p14:tracePt t="56069" x="5322888" y="5921375"/>
          <p14:tracePt t="56071" x="5335588" y="5921375"/>
          <p14:tracePt t="56073" x="5351463" y="5926138"/>
          <p14:tracePt t="56075" x="5359400" y="5926138"/>
          <p14:tracePt t="56077" x="5370513" y="5926138"/>
          <p14:tracePt t="56079" x="5386388" y="5926138"/>
          <p14:tracePt t="56081" x="5391150" y="5926138"/>
          <p14:tracePt t="56083" x="5407025" y="5926138"/>
          <p14:tracePt t="56085" x="5418138" y="5926138"/>
          <p14:tracePt t="56087" x="5426075" y="5926138"/>
          <p14:tracePt t="56089" x="5438775" y="5926138"/>
          <p14:tracePt t="56091" x="5449888" y="5929313"/>
          <p14:tracePt t="56094" x="5457825" y="5929313"/>
          <p14:tracePt t="56095" x="5470525" y="5929313"/>
          <p14:tracePt t="56096" x="5478463" y="5929313"/>
          <p14:tracePt t="56099" x="5481638" y="5929313"/>
          <p14:tracePt t="56101" x="5494338" y="5929313"/>
          <p14:tracePt t="56103" x="5499100" y="5937250"/>
          <p14:tracePt t="56105" x="5507038" y="5937250"/>
          <p14:tracePt t="56107" x="5514975" y="5937250"/>
          <p14:tracePt t="56109" x="5518150" y="5937250"/>
          <p14:tracePt t="56111" x="5526088" y="5937250"/>
          <p14:tracePt t="56113" x="5538788" y="5937250"/>
          <p14:tracePt t="56115" x="5541963" y="5942013"/>
          <p14:tracePt t="56117" x="5546725" y="5942013"/>
          <p14:tracePt t="56119" x="5554663" y="5942013"/>
          <p14:tracePt t="56121" x="5562600" y="5942013"/>
          <p14:tracePt t="56123" x="5570538" y="5945188"/>
          <p14:tracePt t="56125" x="5573713" y="5945188"/>
          <p14:tracePt t="56127" x="5578475" y="5945188"/>
          <p14:tracePt t="56129" x="5589588" y="5945188"/>
          <p14:tracePt t="56131" x="5594350" y="5945188"/>
          <p14:tracePt t="56133" x="5602288" y="5949950"/>
          <p14:tracePt t="56135" x="5613400" y="5949950"/>
          <p14:tracePt t="56137" x="5618163" y="5949950"/>
          <p14:tracePt t="56139" x="5629275" y="5949950"/>
          <p14:tracePt t="56143" x="5637213" y="5949950"/>
          <p14:tracePt t="56147" x="5641975" y="5949950"/>
          <p14:tracePt t="56149" x="5653088" y="5949950"/>
          <p14:tracePt t="56151" x="5657850" y="5953125"/>
          <p14:tracePt t="56155" x="5661025" y="5953125"/>
          <p14:tracePt t="56157" x="5668963" y="5953125"/>
          <p14:tracePt t="56161" x="5673725" y="5953125"/>
          <p14:tracePt t="56165" x="5681663" y="5953125"/>
          <p14:tracePt t="56167" x="5684838" y="5953125"/>
          <p14:tracePt t="56169" x="5689600" y="5953125"/>
          <p14:tracePt t="56171" x="5694363" y="5953125"/>
          <p14:tracePt t="56175" x="5697538" y="5953125"/>
          <p14:tracePt t="56177" x="5702300" y="5953125"/>
          <p14:tracePt t="56181" x="5705475" y="5953125"/>
          <p14:tracePt t="56183" x="5713413" y="5953125"/>
          <p14:tracePt t="56189" x="5718175" y="5953125"/>
          <p14:tracePt t="56194" x="5721350" y="5953125"/>
          <p14:tracePt t="56198" x="5726113" y="5953125"/>
          <p14:tracePt t="56199" x="5726113" y="5949950"/>
          <p14:tracePt t="56201" x="5729288" y="5949950"/>
          <p14:tracePt t="56205" x="5734050" y="5949950"/>
          <p14:tracePt t="56207" x="5737225" y="5949950"/>
          <p14:tracePt t="56209" x="5745163" y="5949950"/>
          <p14:tracePt t="56211" x="5745163" y="5945188"/>
          <p14:tracePt t="56213" x="5749925" y="5945188"/>
          <p14:tracePt t="56215" x="5753100" y="5945188"/>
          <p14:tracePt t="56219" x="5757863" y="5945188"/>
          <p14:tracePt t="56221" x="5761038" y="5945188"/>
          <p14:tracePt t="56225" x="5761038" y="5942013"/>
          <p14:tracePt t="56227" x="5765800" y="5942013"/>
          <p14:tracePt t="56229" x="5768975" y="5942013"/>
          <p14:tracePt t="56232" x="5773738" y="5942013"/>
          <p14:tracePt t="56234" x="5781675" y="5937250"/>
          <p14:tracePt t="56237" x="5784850" y="5937250"/>
          <p14:tracePt t="56242" x="5789613" y="5929313"/>
          <p14:tracePt t="56246" x="5792788" y="5929313"/>
          <p14:tracePt t="56250" x="5800725" y="5926138"/>
          <p14:tracePt t="56252" x="5808663" y="5926138"/>
          <p14:tracePt t="56256" x="5813425" y="5926138"/>
          <p14:tracePt t="56259" x="5821363" y="5921375"/>
          <p14:tracePt t="56262" x="5824538" y="5921375"/>
          <p14:tracePt t="56263" x="5824538" y="5918200"/>
          <p14:tracePt t="56265" x="5837238" y="5918200"/>
          <p14:tracePt t="56267" x="5840413" y="5918200"/>
          <p14:tracePt t="56269" x="5845175" y="5918200"/>
          <p14:tracePt t="56273" x="5848350" y="5918200"/>
          <p14:tracePt t="56275" x="5856288" y="5918200"/>
          <p14:tracePt t="56277" x="5864225" y="5918200"/>
          <p14:tracePt t="56279" x="5868988" y="5913438"/>
          <p14:tracePt t="56283" x="5876925" y="5910263"/>
          <p14:tracePt t="56285" x="5880100" y="5910263"/>
          <p14:tracePt t="56287" x="5884863" y="5910263"/>
          <p14:tracePt t="56289" x="5892800" y="5910263"/>
          <p14:tracePt t="56291" x="5897563" y="5910263"/>
          <p14:tracePt t="56293" x="5905500" y="5910263"/>
          <p14:tracePt t="56297" x="5916613" y="5910263"/>
          <p14:tracePt t="56299" x="5921375" y="5910263"/>
          <p14:tracePt t="56301" x="5924550" y="5910263"/>
          <p14:tracePt t="56303" x="5929313" y="5902325"/>
          <p14:tracePt t="56307" x="5932488" y="5902325"/>
          <p14:tracePt t="56309" x="5937250" y="5902325"/>
          <p14:tracePt t="56311" x="5945188" y="5902325"/>
          <p14:tracePt t="56313" x="5948363" y="5897563"/>
          <p14:tracePt t="56321" x="5953125" y="5897563"/>
          <p14:tracePt t="56343" x="5956300" y="5897563"/>
          <p14:tracePt t="56358" x="5961063" y="5897563"/>
          <p14:tracePt t="56454" x="5964238" y="5897563"/>
          <p14:tracePt t="56677" x="5961063" y="5897563"/>
          <p14:tracePt t="56683" x="5956300" y="5897563"/>
          <p14:tracePt t="56854" x="5953125" y="5897563"/>
          <p14:tracePt t="57821" x="5953125" y="5894388"/>
          <p14:tracePt t="58697" x="5945188" y="5894388"/>
          <p14:tracePt t="58702" x="5937250" y="5889625"/>
          <p14:tracePt t="58704" x="5937250" y="5886450"/>
          <p14:tracePt t="58713" x="5924550" y="5876925"/>
          <p14:tracePt t="58716" x="5913438" y="5865813"/>
          <p14:tracePt t="58720" x="5913438" y="5861050"/>
          <p14:tracePt t="58722" x="5908675" y="5857875"/>
          <p14:tracePt t="58723" x="5908675" y="5853113"/>
          <p14:tracePt t="58727" x="5908675" y="5849938"/>
          <p14:tracePt t="58729" x="5905500" y="5845175"/>
          <p14:tracePt t="58735" x="5900738" y="5842000"/>
          <p14:tracePt t="58741" x="5900738" y="5834063"/>
          <p14:tracePt t="58745" x="5897563" y="5834063"/>
          <p14:tracePt t="58765" x="5897563" y="5829300"/>
          <p14:tracePt t="59506" x="5900738" y="5829300"/>
          <p14:tracePt t="59509" x="5905500" y="5829300"/>
          <p14:tracePt t="59511" x="5913438" y="5829300"/>
          <p14:tracePt t="59513" x="5916613" y="5829300"/>
          <p14:tracePt t="59515" x="5921375" y="5829300"/>
          <p14:tracePt t="59517" x="5924550" y="5829300"/>
          <p14:tracePt t="59519" x="5929313" y="5829300"/>
          <p14:tracePt t="59521" x="5932488" y="5829300"/>
          <p14:tracePt t="59523" x="5937250" y="5829300"/>
          <p14:tracePt t="59526" x="5945188" y="5829300"/>
          <p14:tracePt t="59527" x="5948363" y="5829300"/>
          <p14:tracePt t="59529" x="5953125" y="5829300"/>
          <p14:tracePt t="59531" x="5956300" y="5829300"/>
          <p14:tracePt t="59533" x="5961063" y="5829300"/>
          <p14:tracePt t="59536" x="5964238" y="5829300"/>
          <p14:tracePt t="59539" x="5969000" y="5829300"/>
          <p14:tracePt t="59541" x="5972175" y="5829300"/>
          <p14:tracePt t="59543" x="5980113" y="5829300"/>
          <p14:tracePt t="59545" x="5984875" y="5829300"/>
          <p14:tracePt t="59549" x="5988050" y="5829300"/>
          <p14:tracePt t="59553" x="5992813" y="5829300"/>
          <p14:tracePt t="59555" x="5995988" y="5829300"/>
          <p14:tracePt t="59559" x="6000750" y="5829300"/>
          <p14:tracePt t="59561" x="6003925" y="5829300"/>
          <p14:tracePt t="59565" x="6011863" y="5829300"/>
          <p14:tracePt t="59567" x="6016625" y="5829300"/>
          <p14:tracePt t="59571" x="6019800" y="5829300"/>
          <p14:tracePt t="59573" x="6024563" y="5829300"/>
          <p14:tracePt t="59575" x="6027738" y="5829300"/>
          <p14:tracePt t="59579" x="6032500" y="5829300"/>
          <p14:tracePt t="59581" x="6035675" y="5829300"/>
          <p14:tracePt t="59583" x="6043613" y="5829300"/>
          <p14:tracePt t="59585" x="6048375" y="5829300"/>
          <p14:tracePt t="59587" x="6051550" y="5829300"/>
          <p14:tracePt t="59589" x="6056313" y="5829300"/>
          <p14:tracePt t="59593" x="6059488" y="5829300"/>
          <p14:tracePt t="59595" x="6064250" y="5829300"/>
          <p14:tracePt t="59597" x="6067425" y="5829300"/>
          <p14:tracePt t="59599" x="6075363" y="5829300"/>
          <p14:tracePt t="59601" x="6080125" y="5829300"/>
          <p14:tracePt t="59603" x="6088063" y="5829300"/>
          <p14:tracePt t="59605" x="6091238" y="5829300"/>
          <p14:tracePt t="59611" x="6103938" y="5829300"/>
          <p14:tracePt t="59613" x="6108700" y="5829300"/>
          <p14:tracePt t="59615" x="6111875" y="5829300"/>
          <p14:tracePt t="59617" x="6116638" y="5837238"/>
          <p14:tracePt t="59623" x="6119813" y="5837238"/>
          <p14:tracePt t="59626" x="6124575" y="5837238"/>
          <p14:tracePt t="59630" x="6135688" y="5837238"/>
          <p14:tracePt t="59634" x="6140450" y="5837238"/>
          <p14:tracePt t="59636" x="6143625" y="5837238"/>
          <p14:tracePt t="59640" x="6148388" y="5837238"/>
          <p14:tracePt t="59646" x="6164263" y="5837238"/>
          <p14:tracePt t="59652" x="6180138" y="5837238"/>
          <p14:tracePt t="59654" x="6183313" y="5829300"/>
          <p14:tracePt t="59657" x="6188075" y="5826125"/>
          <p14:tracePt t="59660" x="6207125" y="5826125"/>
          <p14:tracePt t="59664" x="6238875" y="5818188"/>
          <p14:tracePt t="59666" x="6259513" y="5818188"/>
          <p14:tracePt t="59667" x="6275388" y="5818188"/>
          <p14:tracePt t="59669" x="6291263" y="5818188"/>
          <p14:tracePt t="59671" x="6311900" y="5813425"/>
          <p14:tracePt t="59673" x="6335713" y="5813425"/>
          <p14:tracePt t="59676" x="6351588" y="5805488"/>
          <p14:tracePt t="59678" x="6375400" y="5805488"/>
          <p14:tracePt t="59679" x="6391275" y="5805488"/>
          <p14:tracePt t="59681" x="6415088" y="5805488"/>
          <p14:tracePt t="59683" x="6438900" y="5805488"/>
          <p14:tracePt t="59685" x="6454775" y="5805488"/>
          <p14:tracePt t="59687" x="6486525" y="5805488"/>
          <p14:tracePt t="59689" x="6523038" y="5805488"/>
          <p14:tracePt t="59692" x="6546850" y="5805488"/>
          <p14:tracePt t="59693" x="6570663" y="5805488"/>
          <p14:tracePt t="59694" x="6594475" y="5805488"/>
          <p14:tracePt t="59697" x="6610350" y="5805488"/>
          <p14:tracePt t="59699" x="6642100" y="5805488"/>
          <p14:tracePt t="59701" x="6657975" y="5805488"/>
          <p14:tracePt t="59703" x="6681788" y="5805488"/>
          <p14:tracePt t="59705" x="6710363" y="5818188"/>
          <p14:tracePt t="59707" x="6742113" y="5821363"/>
          <p14:tracePt t="59709" x="6765925" y="5829300"/>
          <p14:tracePt t="59711" x="6784975" y="5829300"/>
          <p14:tracePt t="59714" x="6808788" y="5834063"/>
          <p14:tracePt t="59716" x="6832600" y="5834063"/>
          <p14:tracePt t="59718" x="6856413" y="5842000"/>
          <p14:tracePt t="59720" x="6872288" y="5842000"/>
          <p14:tracePt t="59722" x="6888163" y="5842000"/>
          <p14:tracePt t="59724" x="6913563" y="5842000"/>
          <p14:tracePt t="59728" x="6964363" y="5849938"/>
          <p14:tracePt t="59732" x="6988175" y="5849938"/>
          <p14:tracePt t="59733" x="7008813" y="5849938"/>
          <p14:tracePt t="59735" x="7016750" y="5849938"/>
          <p14:tracePt t="59738" x="7032625" y="5849938"/>
          <p14:tracePt t="59741" x="7051675" y="5849938"/>
          <p14:tracePt t="59745" x="7080250" y="5849938"/>
          <p14:tracePt t="59748" x="7091363" y="5849938"/>
          <p14:tracePt t="59750" x="7096125" y="5849938"/>
          <p14:tracePt t="59751" x="7107238" y="5849938"/>
          <p14:tracePt t="59753" x="7112000" y="5849938"/>
          <p14:tracePt t="59755" x="7116763" y="5849938"/>
          <p14:tracePt t="59757" x="7119938" y="5849938"/>
          <p14:tracePt t="59760" x="7124700" y="5849938"/>
          <p14:tracePt t="59761" x="7132638" y="5849938"/>
          <p14:tracePt t="59765" x="7140575" y="5849938"/>
          <p14:tracePt t="59767" x="7140575" y="5842000"/>
          <p14:tracePt t="59769" x="7143750" y="5837238"/>
          <p14:tracePt t="59771" x="7148513" y="5837238"/>
          <p14:tracePt t="59776" x="7151688" y="5837238"/>
          <p14:tracePt t="59777" x="7156450" y="5834063"/>
          <p14:tracePt t="59779" x="7159625" y="5834063"/>
          <p14:tracePt t="59781" x="7164388" y="5829300"/>
          <p14:tracePt t="59783" x="7172325" y="5829300"/>
          <p14:tracePt t="59785" x="7175500" y="5826125"/>
          <p14:tracePt t="59788" x="7180263" y="5826125"/>
          <p14:tracePt t="59790" x="7183438" y="5818188"/>
          <p14:tracePt t="59792" x="7183438" y="5813425"/>
          <p14:tracePt t="59797" x="7204075" y="5810250"/>
          <p14:tracePt t="59799" x="7207250" y="5805488"/>
          <p14:tracePt t="59802" x="7215188" y="5805488"/>
          <p14:tracePt t="59803" x="7219950" y="5802313"/>
          <p14:tracePt t="59806" x="7227888" y="5797550"/>
          <p14:tracePt t="59807" x="7235825" y="5797550"/>
          <p14:tracePt t="59811" x="7246938" y="5797550"/>
          <p14:tracePt t="59813" x="7251700" y="5794375"/>
          <p14:tracePt t="59815" x="7254875" y="5794375"/>
          <p14:tracePt t="59817" x="7259638" y="5786438"/>
          <p14:tracePt t="59819" x="7262813" y="5786438"/>
          <p14:tracePt t="59821" x="7267575" y="5786438"/>
          <p14:tracePt t="59823" x="7270750" y="5786438"/>
          <p14:tracePt t="59826" x="7275513" y="5786438"/>
          <p14:tracePt t="59827" x="7283450" y="5781675"/>
          <p14:tracePt t="59828" x="7286625" y="5781675"/>
          <p14:tracePt t="59831" x="7291388" y="5781675"/>
          <p14:tracePt t="59835" x="7294563" y="5781675"/>
          <p14:tracePt t="59837" x="7299325" y="5778500"/>
          <p14:tracePt t="59842" x="7302500" y="5778500"/>
          <p14:tracePt t="59843" x="7307263" y="5778500"/>
          <p14:tracePt t="59850" x="7315200" y="5778500"/>
          <p14:tracePt t="59853" x="7319963" y="5778500"/>
          <p14:tracePt t="59858" x="7323138" y="5778500"/>
          <p14:tracePt t="59863" x="7327900" y="5778500"/>
          <p14:tracePt t="59872" x="7331075" y="5778500"/>
          <p14:tracePt t="59874" x="7335838" y="5778500"/>
          <p14:tracePt t="59878" x="7339013" y="5778500"/>
          <p14:tracePt t="59880" x="7346950" y="5778500"/>
          <p14:tracePt t="59884" x="7351713" y="5778500"/>
          <p14:tracePt t="59886" x="7354888" y="5778500"/>
          <p14:tracePt t="59889" x="7362825" y="5778500"/>
          <p14:tracePt t="59893" x="7375525" y="5778500"/>
          <p14:tracePt t="59909" x="7439025" y="5797550"/>
          <p14:tracePt t="59911" x="7450138" y="5797550"/>
          <p14:tracePt t="59913" x="7454900" y="5797550"/>
          <p14:tracePt t="59915" x="7473950" y="5797550"/>
          <p14:tracePt t="59917" x="7478713" y="5797550"/>
          <p14:tracePt t="59919" x="7494588" y="5797550"/>
          <p14:tracePt t="59921" x="7505700" y="5802313"/>
          <p14:tracePt t="59923" x="7513638" y="5802313"/>
          <p14:tracePt t="59925" x="7526338" y="5805488"/>
          <p14:tracePt t="59927" x="7539038" y="5805488"/>
          <p14:tracePt t="59929" x="7554913" y="5805488"/>
          <p14:tracePt t="59931" x="7570788" y="5805488"/>
          <p14:tracePt t="59933" x="7573963" y="5805488"/>
          <p14:tracePt t="59935" x="7589838" y="5805488"/>
          <p14:tracePt t="59937" x="7602538" y="5805488"/>
          <p14:tracePt t="59939" x="7618413" y="5813425"/>
          <p14:tracePt t="59942" x="7629525" y="5813425"/>
          <p14:tracePt t="59943" x="7645400" y="5813425"/>
          <p14:tracePt t="59945" x="7658100" y="5818188"/>
          <p14:tracePt t="59947" x="7666038" y="5818188"/>
          <p14:tracePt t="59949" x="7677150" y="5818188"/>
          <p14:tracePt t="59951" x="7689850" y="5826125"/>
          <p14:tracePt t="59953" x="7705725" y="5826125"/>
          <p14:tracePt t="59955" x="7708900" y="5826125"/>
          <p14:tracePt t="59957" x="7729538" y="5829300"/>
          <p14:tracePt t="59961" x="7750175" y="5829300"/>
          <p14:tracePt t="59963" x="7753350" y="5829300"/>
          <p14:tracePt t="59965" x="7758113" y="5829300"/>
          <p14:tracePt t="59967" x="7761288" y="5834063"/>
          <p14:tracePt t="59969" x="7766050" y="5834063"/>
          <p14:tracePt t="59971" x="7769225" y="5834063"/>
          <p14:tracePt t="59973" x="7777163" y="5834063"/>
          <p14:tracePt t="59975" x="7781925" y="5834063"/>
          <p14:tracePt t="59979" x="7785100" y="5834063"/>
          <p14:tracePt t="59983" x="7789863" y="5834063"/>
          <p14:tracePt t="60085" x="7785100" y="5834063"/>
          <p14:tracePt t="60099" x="7777163" y="5834063"/>
          <p14:tracePt t="60101" x="7777163" y="5837238"/>
          <p14:tracePt t="60107" x="7773988" y="5837238"/>
          <p14:tracePt t="60117" x="7769225" y="5837238"/>
          <p14:tracePt t="60129" x="7766050" y="5837238"/>
          <p14:tracePt t="60139" x="7761288" y="5837238"/>
          <p14:tracePt t="60145" x="7758113" y="5837238"/>
          <p14:tracePt t="60147" x="7758113" y="5842000"/>
          <p14:tracePt t="60155" x="7753350" y="5842000"/>
          <p14:tracePt t="60165" x="7745413" y="5849938"/>
          <p14:tracePt t="60169" x="7745413" y="5853113"/>
          <p14:tracePt t="60171" x="7737475" y="5853113"/>
          <p14:tracePt t="60179" x="7734300" y="5853113"/>
          <p14:tracePt t="60183" x="7729538" y="5853113"/>
          <p14:tracePt t="60185" x="7726363" y="5853113"/>
          <p14:tracePt t="60186" x="7716838" y="5853113"/>
          <p14:tracePt t="60193" x="7716838" y="5857875"/>
          <p14:tracePt t="60198" x="7713663" y="5857875"/>
          <p14:tracePt t="60202" x="7708900" y="5857875"/>
          <p14:tracePt t="60206" x="7708900" y="5861050"/>
          <p14:tracePt t="60208" x="7705725" y="5861050"/>
          <p14:tracePt t="60251" x="7705725" y="5865813"/>
          <p14:tracePt t="60261" x="7700963" y="5865813"/>
          <p14:tracePt t="60273" x="7697788" y="5865813"/>
          <p14:tracePt t="60322" x="7693025" y="5865813"/>
          <p14:tracePt t="60338" x="7693025" y="5868988"/>
          <p14:tracePt t="60350" x="7685088" y="5868988"/>
          <p14:tracePt t="60360" x="7681913" y="5868988"/>
          <p14:tracePt t="60365" x="7673975" y="5868988"/>
          <p14:tracePt t="60368" x="7669213" y="5873750"/>
          <p14:tracePt t="60370" x="7666038" y="5873750"/>
          <p14:tracePt t="60373" x="7653338" y="5873750"/>
          <p14:tracePt t="60377" x="7645400" y="5881688"/>
          <p14:tracePt t="60379" x="7637463" y="5881688"/>
          <p14:tracePt t="60381" x="7634288" y="5881688"/>
          <p14:tracePt t="60385" x="7626350" y="5881688"/>
          <p14:tracePt t="60387" x="7621588" y="5881688"/>
          <p14:tracePt t="60389" x="7618413" y="5881688"/>
          <p14:tracePt t="60393" x="7610475" y="5881688"/>
          <p14:tracePt t="60395" x="7605713" y="5881688"/>
          <p14:tracePt t="60399" x="7602538" y="5881688"/>
          <p14:tracePt t="60403" x="7594600" y="5881688"/>
          <p14:tracePt t="60405" x="7589838" y="5881688"/>
          <p14:tracePt t="60409" x="7581900" y="5881688"/>
          <p14:tracePt t="60425" x="7578725" y="5881688"/>
          <p14:tracePt t="60550" x="7573963" y="5881688"/>
          <p14:tracePt t="60558" x="7566025" y="5881688"/>
          <p14:tracePt t="60564" x="7558088" y="5881688"/>
          <p14:tracePt t="60568" x="7550150" y="5881688"/>
          <p14:tracePt t="60569" x="7546975" y="5881688"/>
          <p14:tracePt t="60571" x="7542213" y="5881688"/>
          <p14:tracePt t="60573" x="7539038" y="5881688"/>
          <p14:tracePt t="60575" x="7531100" y="5881688"/>
          <p14:tracePt t="60577" x="7526338" y="5881688"/>
          <p14:tracePt t="60579" x="7523163" y="5881688"/>
          <p14:tracePt t="60581" x="7518400" y="5881688"/>
          <p14:tracePt t="60583" x="7513638" y="5881688"/>
          <p14:tracePt t="60585" x="7510463" y="5881688"/>
          <p14:tracePt t="60587" x="7505700" y="5881688"/>
          <p14:tracePt t="60589" x="7494588" y="5881688"/>
          <p14:tracePt t="60591" x="7486650" y="5881688"/>
          <p14:tracePt t="60595" x="7466013" y="5881688"/>
          <p14:tracePt t="60597" x="7462838" y="5881688"/>
          <p14:tracePt t="60599" x="7454900" y="5881688"/>
          <p14:tracePt t="60601" x="7450138" y="5881688"/>
          <p14:tracePt t="60603" x="7439025" y="5881688"/>
          <p14:tracePt t="60605" x="7431088" y="5881688"/>
          <p14:tracePt t="60607" x="7423150" y="5881688"/>
          <p14:tracePt t="60609" x="7410450" y="5881688"/>
          <p14:tracePt t="60611" x="7407275" y="5881688"/>
          <p14:tracePt t="60613" x="7394575" y="5881688"/>
          <p14:tracePt t="60615" x="7383463" y="5873750"/>
          <p14:tracePt t="60617" x="7375525" y="5873750"/>
          <p14:tracePt t="60619" x="7362825" y="5873750"/>
          <p14:tracePt t="60621" x="7354888" y="5873750"/>
          <p14:tracePt t="60623" x="7343775" y="5873750"/>
          <p14:tracePt t="60625" x="7331075" y="5873750"/>
          <p14:tracePt t="60627" x="7315200" y="5873750"/>
          <p14:tracePt t="60629" x="7310438" y="5873750"/>
          <p14:tracePt t="60631" x="7294563" y="5873750"/>
          <p14:tracePt t="60633" x="7278688" y="5865813"/>
          <p14:tracePt t="60635" x="7275513" y="5865813"/>
          <p14:tracePt t="60637" x="7259638" y="5865813"/>
          <p14:tracePt t="60639" x="7246938" y="5865813"/>
          <p14:tracePt t="60642" x="7231063" y="5861050"/>
          <p14:tracePt t="60643" x="7219950" y="5861050"/>
          <p14:tracePt t="60644" x="7212013" y="5861050"/>
          <p14:tracePt t="60647" x="7199313" y="5861050"/>
          <p14:tracePt t="60649" x="7183438" y="5853113"/>
          <p14:tracePt t="60651" x="7167563" y="5853113"/>
          <p14:tracePt t="60653" x="7156450" y="5853113"/>
          <p14:tracePt t="60655" x="7140575" y="5849938"/>
          <p14:tracePt t="60657" x="7127875" y="5849938"/>
          <p14:tracePt t="60659" x="7112000" y="5842000"/>
          <p14:tracePt t="60661" x="7099300" y="5837238"/>
          <p14:tracePt t="60663" x="7083425" y="5837238"/>
          <p14:tracePt t="60665" x="7075488" y="5837238"/>
          <p14:tracePt t="60667" x="7064375" y="5837238"/>
          <p14:tracePt t="60669" x="7056438" y="5834063"/>
          <p14:tracePt t="60671" x="7043738" y="5834063"/>
          <p14:tracePt t="60673" x="7035800" y="5821363"/>
          <p14:tracePt t="60676" x="7019925" y="5821363"/>
          <p14:tracePt t="60677" x="7016750" y="5821363"/>
          <p14:tracePt t="60678" x="7004050" y="5818188"/>
          <p14:tracePt t="60681" x="7000875" y="5818188"/>
          <p14:tracePt t="60683" x="6992938" y="5813425"/>
          <p14:tracePt t="60685" x="6980238" y="5813425"/>
          <p14:tracePt t="60687" x="6972300" y="5813425"/>
          <p14:tracePt t="60689" x="6964363" y="5813425"/>
          <p14:tracePt t="60692" x="6961188" y="5805488"/>
          <p14:tracePt t="60693" x="6953250" y="5802313"/>
          <p14:tracePt t="60695" x="6948488" y="5802313"/>
          <p14:tracePt t="60697" x="6945313" y="5802313"/>
          <p14:tracePt t="60700" x="6937375" y="5802313"/>
          <p14:tracePt t="60702" x="6929438" y="5802313"/>
          <p14:tracePt t="60705" x="6924675" y="5797550"/>
          <p14:tracePt t="60708" x="6913563" y="5797550"/>
          <p14:tracePt t="60711" x="6908800" y="5797550"/>
          <p14:tracePt t="60713" x="6904038" y="5797550"/>
          <p14:tracePt t="60716" x="6900863" y="5797550"/>
          <p14:tracePt t="60718" x="6896100" y="5797550"/>
          <p14:tracePt t="60719" x="6896100" y="5794375"/>
          <p14:tracePt t="60721" x="6892925" y="5794375"/>
          <p14:tracePt t="60728" x="6877050" y="5789613"/>
          <p14:tracePt t="60733" x="6872288" y="5789613"/>
          <p14:tracePt t="60738" x="6869113" y="5789613"/>
          <p14:tracePt t="60740" x="6864350" y="5789613"/>
          <p14:tracePt t="60743" x="6853238" y="5789613"/>
          <p14:tracePt t="60747" x="6848475" y="5789613"/>
          <p14:tracePt t="60749" x="6845300" y="5789613"/>
          <p14:tracePt t="60752" x="6837363" y="5789613"/>
          <p14:tracePt t="60755" x="6832600" y="5789613"/>
          <p14:tracePt t="60757" x="6821488" y="5789613"/>
          <p14:tracePt t="60760" x="6816725" y="5789613"/>
          <p14:tracePt t="60761" x="6813550" y="5789613"/>
          <p14:tracePt t="60763" x="6800850" y="5789613"/>
          <p14:tracePt t="60765" x="6797675" y="5789613"/>
          <p14:tracePt t="60767" x="6789738" y="5781675"/>
          <p14:tracePt t="60769" x="6784975" y="5781675"/>
          <p14:tracePt t="60771" x="6781800" y="5781675"/>
          <p14:tracePt t="60773" x="6769100" y="5781675"/>
          <p14:tracePt t="60775" x="6765925" y="5781675"/>
          <p14:tracePt t="60777" x="6757988" y="5781675"/>
          <p14:tracePt t="60779" x="6750050" y="5781675"/>
          <p14:tracePt t="60781" x="6742113" y="5781675"/>
          <p14:tracePt t="60783" x="6737350" y="5781675"/>
          <p14:tracePt t="60785" x="6734175" y="5781675"/>
          <p14:tracePt t="60787" x="6721475" y="5781675"/>
          <p14:tracePt t="60789" x="6718300" y="5781675"/>
          <p14:tracePt t="60792" x="6710363" y="5781675"/>
          <p14:tracePt t="60793" x="6697663" y="5781675"/>
          <p14:tracePt t="60795" x="6689725" y="5781675"/>
          <p14:tracePt t="60797" x="6677025" y="5778500"/>
          <p14:tracePt t="60799" x="6661150" y="5778500"/>
          <p14:tracePt t="60802" x="6657975" y="5778500"/>
          <p14:tracePt t="60803" x="6642100" y="5778500"/>
          <p14:tracePt t="60805" x="6637338" y="5778500"/>
          <p14:tracePt t="60807" x="6621463" y="5778500"/>
          <p14:tracePt t="60809" x="6602413" y="5778500"/>
          <p14:tracePt t="60811" x="6594475" y="5773738"/>
          <p14:tracePt t="60813" x="6573838" y="5773738"/>
          <p14:tracePt t="60815" x="6557963" y="5773738"/>
          <p14:tracePt t="60817" x="6542088" y="5765800"/>
          <p14:tracePt t="60819" x="6530975" y="5765800"/>
          <p14:tracePt t="60821" x="6515100" y="5762625"/>
          <p14:tracePt t="60823" x="6497638" y="5762625"/>
          <p14:tracePt t="60825" x="6478588" y="5754688"/>
          <p14:tracePt t="60827" x="6462713" y="5754688"/>
          <p14:tracePt t="60829" x="6446838" y="5754688"/>
          <p14:tracePt t="60831" x="6426200" y="5741988"/>
          <p14:tracePt t="60833" x="6402388" y="5741988"/>
          <p14:tracePt t="60835" x="6391275" y="5738813"/>
          <p14:tracePt t="60837" x="6375400" y="5730875"/>
          <p14:tracePt t="60839" x="6359525" y="5730875"/>
          <p14:tracePt t="60841" x="6338888" y="5730875"/>
          <p14:tracePt t="60843" x="6323013" y="5726113"/>
          <p14:tracePt t="60845" x="6311900" y="5722938"/>
          <p14:tracePt t="60846" x="6307138" y="5722938"/>
          <p14:tracePt t="60849" x="6291263" y="5715000"/>
          <p14:tracePt t="60851" x="6283325" y="5715000"/>
          <p14:tracePt t="60853" x="6270625" y="5710238"/>
          <p14:tracePt t="60857" x="6259513" y="5710238"/>
          <p14:tracePt t="60859" x="6254750" y="5710238"/>
          <p14:tracePt t="60861" x="6251575" y="5710238"/>
          <p14:tracePt t="60876" x="6246813" y="5710238"/>
          <p14:tracePt t="60877" x="6246813" y="5707063"/>
          <p14:tracePt t="61437" x="6243638" y="5707063"/>
          <p14:tracePt t="61441" x="6238875" y="5707063"/>
          <p14:tracePt t="61445" x="6235700" y="5707063"/>
          <p14:tracePt t="61449" x="6227763" y="5707063"/>
          <p14:tracePt t="61453" x="6223000" y="5707063"/>
          <p14:tracePt t="61459" x="6219825" y="5707063"/>
          <p14:tracePt t="61461" x="6219825" y="5710238"/>
          <p14:tracePt t="61463" x="6215063" y="5710238"/>
          <p14:tracePt t="61465" x="6211888" y="5715000"/>
          <p14:tracePt t="61467" x="6207125" y="5715000"/>
          <p14:tracePt t="61471" x="6203950" y="5715000"/>
          <p14:tracePt t="61479" x="6191250" y="5722938"/>
          <p14:tracePt t="61481" x="6188075" y="5722938"/>
          <p14:tracePt t="61485" x="6183313" y="5722938"/>
          <p14:tracePt t="61487" x="6183313" y="5726113"/>
          <p14:tracePt t="61489" x="6180138" y="5726113"/>
          <p14:tracePt t="61491" x="6175375" y="5726113"/>
          <p14:tracePt t="61492" x="6167438" y="5726113"/>
          <p14:tracePt t="61497" x="6164263" y="5726113"/>
          <p14:tracePt t="61499" x="6159500" y="5730875"/>
          <p14:tracePt t="61501" x="6156325" y="5730875"/>
          <p14:tracePt t="61503" x="6151563" y="5730875"/>
          <p14:tracePt t="61505" x="6148388" y="5730875"/>
          <p14:tracePt t="61507" x="6143625" y="5730875"/>
          <p14:tracePt t="61509" x="6135688" y="5730875"/>
          <p14:tracePt t="61511" x="6127750" y="5730875"/>
          <p14:tracePt t="61515" x="6124575" y="5730875"/>
          <p14:tracePt t="61517" x="6116638" y="5730875"/>
          <p14:tracePt t="61520" x="6108700" y="5730875"/>
          <p14:tracePt t="61521" x="6103938" y="5730875"/>
          <p14:tracePt t="61523" x="6096000" y="5730875"/>
          <p14:tracePt t="61525" x="6091238" y="5730875"/>
          <p14:tracePt t="61527" x="6088063" y="5730875"/>
          <p14:tracePt t="61529" x="6080125" y="5730875"/>
          <p14:tracePt t="61531" x="6075363" y="5730875"/>
          <p14:tracePt t="61533" x="6067425" y="5730875"/>
          <p14:tracePt t="61535" x="6064250" y="5730875"/>
          <p14:tracePt t="61537" x="6051550" y="5730875"/>
          <p14:tracePt t="61539" x="6048375" y="5730875"/>
          <p14:tracePt t="61541" x="6043613" y="5730875"/>
          <p14:tracePt t="61543" x="6035675" y="5730875"/>
          <p14:tracePt t="61545" x="6027738" y="5730875"/>
          <p14:tracePt t="61547" x="6024563" y="5730875"/>
          <p14:tracePt t="61549" x="6016625" y="5730875"/>
          <p14:tracePt t="61551" x="6003925" y="5730875"/>
          <p14:tracePt t="61555" x="5995988" y="5730875"/>
          <p14:tracePt t="61557" x="5984875" y="5722938"/>
          <p14:tracePt t="61559" x="5980113" y="5722938"/>
          <p14:tracePt t="61561" x="5969000" y="5722938"/>
          <p14:tracePt t="61563" x="5964238" y="5722938"/>
          <p14:tracePt t="61565" x="5956300" y="5722938"/>
          <p14:tracePt t="61567" x="5953125" y="5722938"/>
          <p14:tracePt t="61569" x="5940425" y="5722938"/>
          <p14:tracePt t="61571" x="5937250" y="5722938"/>
          <p14:tracePt t="61573" x="5932488" y="5718175"/>
          <p14:tracePt t="61575" x="5929313" y="5718175"/>
          <p14:tracePt t="61577" x="5924550" y="5718175"/>
          <p14:tracePt t="61579" x="5921375" y="5718175"/>
          <p14:tracePt t="61581" x="5913438" y="5718175"/>
          <p14:tracePt t="61583" x="5908675" y="5718175"/>
          <p14:tracePt t="61585" x="5905500" y="5718175"/>
          <p14:tracePt t="61587" x="5905500" y="5715000"/>
          <p14:tracePt t="61591" x="5900738" y="5715000"/>
          <p14:tracePt t="61593" x="5897563" y="5710238"/>
          <p14:tracePt t="61595" x="5892800" y="5710238"/>
          <p14:tracePt t="61597" x="5888038" y="5710238"/>
          <p14:tracePt t="61603" x="5876925" y="5710238"/>
          <p14:tracePt t="61605" x="5872163" y="5710238"/>
          <p14:tracePt t="61608" x="5868988" y="5710238"/>
          <p14:tracePt t="61611" x="5864225" y="5710238"/>
          <p14:tracePt t="61613" x="5861050" y="5710238"/>
          <p14:tracePt t="61615" x="5856288" y="5710238"/>
          <p14:tracePt t="61619" x="5845175" y="5710238"/>
          <p14:tracePt t="61621" x="5840413" y="5710238"/>
          <p14:tracePt t="61625" x="5837238" y="5710238"/>
          <p14:tracePt t="61629" x="5824538" y="5710238"/>
          <p14:tracePt t="61631" x="5821363" y="5710238"/>
          <p14:tracePt t="61635" x="5816600" y="5710238"/>
          <p14:tracePt t="61639" x="5808663" y="5710238"/>
          <p14:tracePt t="61643" x="5805488" y="5710238"/>
          <p14:tracePt t="61645" x="5797550" y="5710238"/>
          <p14:tracePt t="61647" x="5792788" y="5710238"/>
          <p14:tracePt t="61651" x="5789613" y="5710238"/>
          <p14:tracePt t="61653" x="5781675" y="5710238"/>
          <p14:tracePt t="61658" x="5776913" y="5710238"/>
          <p14:tracePt t="61659" x="5768975" y="5710238"/>
          <p14:tracePt t="61661" x="5761038" y="5710238"/>
          <p14:tracePt t="61665" x="5749925" y="5710238"/>
          <p14:tracePt t="61667" x="5745163" y="5710238"/>
          <p14:tracePt t="61669" x="5741988" y="5710238"/>
          <p14:tracePt t="61671" x="5737225" y="5710238"/>
          <p14:tracePt t="61675" x="5726113" y="5710238"/>
          <p14:tracePt t="61678" x="5713413" y="5710238"/>
          <p14:tracePt t="61681" x="5702300" y="5710238"/>
          <p14:tracePt t="61683" x="5694363" y="5710238"/>
          <p14:tracePt t="61685" x="5684838" y="5710238"/>
          <p14:tracePt t="61687" x="5681663" y="5710238"/>
          <p14:tracePt t="61689" x="5676900" y="5710238"/>
          <p14:tracePt t="61692" x="5661025" y="5702300"/>
          <p14:tracePt t="61693" x="5657850" y="5702300"/>
          <p14:tracePt t="61695" x="5645150" y="5702300"/>
          <p14:tracePt t="61698" x="5641975" y="5702300"/>
          <p14:tracePt t="61700" x="5634038" y="5699125"/>
          <p14:tracePt t="61704" x="5618163" y="5699125"/>
          <p14:tracePt t="61706" x="5613400" y="5694363"/>
          <p14:tracePt t="61710" x="5597525" y="5694363"/>
          <p14:tracePt t="61712" x="5594350" y="5694363"/>
          <p14:tracePt t="61715" x="5586413" y="5691188"/>
          <p14:tracePt t="61716" x="5573713" y="5683250"/>
          <p14:tracePt t="61717" x="5562600" y="5683250"/>
          <p14:tracePt t="61719" x="5557838" y="5678488"/>
          <p14:tracePt t="61721" x="5554663" y="5678488"/>
          <p14:tracePt t="61723" x="5549900" y="5673725"/>
          <p14:tracePt t="61727" x="5530850" y="5670550"/>
          <p14:tracePt t="61729" x="5526088" y="5670550"/>
          <p14:tracePt t="61731" x="5514975" y="5670550"/>
          <p14:tracePt t="61733" x="5507038" y="5665788"/>
          <p14:tracePt t="61735" x="5494338" y="5665788"/>
          <p14:tracePt t="61737" x="5481638" y="5657850"/>
          <p14:tracePt t="61739" x="5465763" y="5654675"/>
          <p14:tracePt t="61741" x="5454650" y="5646738"/>
          <p14:tracePt t="61742" x="5449888" y="5646738"/>
          <p14:tracePt t="61745" x="5434013" y="5641975"/>
          <p14:tracePt t="61747" x="5426075" y="5641975"/>
          <p14:tracePt t="61749" x="5414963" y="5638800"/>
          <p14:tracePt t="61751" x="5402263" y="5638800"/>
          <p14:tracePt t="61753" x="5394325" y="5630863"/>
          <p14:tracePt t="61755" x="5383213" y="5630863"/>
          <p14:tracePt t="61757" x="5367338" y="5630863"/>
          <p14:tracePt t="61759" x="5354638" y="5626100"/>
          <p14:tracePt t="61761" x="5338763" y="5626100"/>
          <p14:tracePt t="61765" x="5327650" y="5622925"/>
          <p14:tracePt t="61767" x="5311775" y="5614988"/>
          <p14:tracePt t="61769" x="5307013" y="5614988"/>
          <p14:tracePt t="61771" x="5287963" y="5614988"/>
          <p14:tracePt t="61773" x="5270500" y="5614988"/>
          <p14:tracePt t="61776" x="5267325" y="5614988"/>
          <p14:tracePt t="61778" x="5251450" y="5610225"/>
          <p14:tracePt t="61782" x="5238750" y="5610225"/>
          <p14:tracePt t="61784" x="5230813" y="5610225"/>
          <p14:tracePt t="61786" x="5227638" y="5610225"/>
          <p14:tracePt t="61787" x="5214938" y="5610225"/>
          <p14:tracePt t="61789" x="5211763" y="5610225"/>
          <p14:tracePt t="61792" x="5207000" y="5610225"/>
          <p14:tracePt t="61793" x="5203825" y="5610225"/>
          <p14:tracePt t="61795" x="5195888" y="5610225"/>
          <p14:tracePt t="61797" x="5191125" y="5610225"/>
          <p14:tracePt t="61801" x="5183188" y="5610225"/>
          <p14:tracePt t="61803" x="5175250" y="5610225"/>
          <p14:tracePt t="61809" x="5164138" y="5610225"/>
          <p14:tracePt t="61811" x="5159375" y="5610225"/>
          <p14:tracePt t="61813" x="5156200" y="5610225"/>
          <p14:tracePt t="61819" x="5151438" y="5610225"/>
          <p14:tracePt t="61821" x="5140325" y="5607050"/>
          <p14:tracePt t="61827" x="5135563" y="5607050"/>
          <p14:tracePt t="61839" x="5132388" y="5607050"/>
          <p14:tracePt t="61929" x="5127625" y="5607050"/>
          <p14:tracePt t="61937" x="5124450" y="5607050"/>
          <p14:tracePt t="61945" x="5119688" y="5607050"/>
          <p14:tracePt t="61949" x="5116513" y="5607050"/>
          <p14:tracePt t="61951" x="5111750" y="5607050"/>
          <p14:tracePt t="61954" x="5103813" y="5607050"/>
          <p14:tracePt t="61961" x="5095875" y="5607050"/>
          <p14:tracePt t="61966" x="5092700" y="5607050"/>
          <p14:tracePt t="61970" x="5087938" y="5607050"/>
          <p14:tracePt t="61975" x="5084763" y="5607050"/>
          <p14:tracePt t="61986" x="5075238" y="5607050"/>
          <p14:tracePt t="62002" x="5072063" y="5607050"/>
          <p14:tracePt t="62006" x="5067300" y="5607050"/>
          <p14:tracePt t="62012" x="5064125" y="5607050"/>
          <p14:tracePt t="62023" x="5059363" y="5607050"/>
          <p14:tracePt t="62027" x="5059363" y="5610225"/>
          <p14:tracePt t="62032" x="5056188" y="5610225"/>
          <p14:tracePt t="62037" x="5056188" y="5614988"/>
          <p14:tracePt t="62039" x="5051425" y="5614988"/>
          <p14:tracePt t="62043" x="5043488" y="5618163"/>
          <p14:tracePt t="62052" x="5040313" y="5618163"/>
          <p14:tracePt t="62054" x="5040313" y="5622925"/>
          <p14:tracePt t="62060" x="5035550" y="5622925"/>
          <p14:tracePt t="62064" x="5032375" y="5630863"/>
          <p14:tracePt t="62067" x="5032375" y="5634038"/>
          <p14:tracePt t="62072" x="5027613" y="5638800"/>
          <p14:tracePt t="62076" x="5024438" y="5638800"/>
          <p14:tracePt t="62083" x="5019675" y="5638800"/>
          <p14:tracePt t="62087" x="5019675" y="5641975"/>
          <p14:tracePt t="62093" x="5011738" y="5646738"/>
          <p14:tracePt t="62113" x="5011738" y="5649913"/>
          <p14:tracePt t="62119" x="5008563" y="5649913"/>
          <p14:tracePt t="62125" x="5008563" y="5654675"/>
          <p14:tracePt t="62131" x="5008563" y="5662613"/>
          <p14:tracePt t="62133" x="5008563" y="5665788"/>
          <p14:tracePt t="62141" x="5008563" y="5670550"/>
          <p14:tracePt t="62151" x="5008563" y="5673725"/>
          <p14:tracePt t="62155" x="5003800" y="5673725"/>
          <p14:tracePt t="62163" x="5003800" y="5678488"/>
          <p14:tracePt t="62171" x="5003800" y="5683250"/>
          <p14:tracePt t="62175" x="5000625" y="5683250"/>
          <p14:tracePt t="62183" x="5000625" y="5686425"/>
          <p14:tracePt t="62193" x="5000625" y="5694363"/>
          <p14:tracePt t="62203" x="5000625" y="5699125"/>
          <p14:tracePt t="62213" x="5008563" y="5702300"/>
          <p14:tracePt t="62217" x="5008563" y="5707063"/>
          <p14:tracePt t="62226" x="5008563" y="5710238"/>
          <p14:tracePt t="62233" x="5008563" y="5715000"/>
          <p14:tracePt t="62242" x="5011738" y="5715000"/>
          <p14:tracePt t="64616" x="5016500" y="5715000"/>
          <p14:tracePt t="64623" x="5035550" y="5726113"/>
          <p14:tracePt t="64628" x="5075238" y="5746750"/>
          <p14:tracePt t="64634" x="5119688" y="5765800"/>
          <p14:tracePt t="64637" x="5132388" y="5778500"/>
          <p14:tracePt t="64638" x="5156200" y="5781675"/>
          <p14:tracePt t="64644" x="5222875" y="5805488"/>
          <p14:tracePt t="64646" x="5246688" y="5813425"/>
          <p14:tracePt t="64647" x="5275263" y="5826125"/>
          <p14:tracePt t="64649" x="5299075" y="5834063"/>
          <p14:tracePt t="64651" x="5322888" y="5834063"/>
          <p14:tracePt t="64653" x="5343525" y="5845175"/>
          <p14:tracePt t="64655" x="5351463" y="5845175"/>
          <p14:tracePt t="64657" x="5375275" y="5845175"/>
          <p14:tracePt t="64659" x="5394325" y="5849938"/>
          <p14:tracePt t="64661" x="5410200" y="5849938"/>
          <p14:tracePt t="64663" x="5434013" y="5857875"/>
          <p14:tracePt t="64665" x="5446713" y="5861050"/>
          <p14:tracePt t="64667" x="5470525" y="5861050"/>
          <p14:tracePt t="64669" x="5486400" y="5868988"/>
          <p14:tracePt t="64671" x="5510213" y="5873750"/>
          <p14:tracePt t="64674" x="5526088" y="5873750"/>
          <p14:tracePt t="64675" x="5546725" y="5881688"/>
          <p14:tracePt t="64679" x="5586413" y="5894388"/>
          <p14:tracePt t="64682" x="5613400" y="5897563"/>
          <p14:tracePt t="64684" x="5637213" y="5897563"/>
          <p14:tracePt t="64688" x="5676900" y="5910263"/>
          <p14:tracePt t="64690" x="5702300" y="5918200"/>
          <p14:tracePt t="64695" x="5753100" y="5929313"/>
          <p14:tracePt t="64697" x="5800725" y="5934075"/>
          <p14:tracePt t="64699" x="5824538" y="5949950"/>
          <p14:tracePt t="64701" x="5856288" y="5949950"/>
          <p14:tracePt t="64703" x="5876925" y="5953125"/>
          <p14:tracePt t="64705" x="5900738" y="5965825"/>
          <p14:tracePt t="64708" x="5924550" y="5965825"/>
          <p14:tracePt t="64709" x="5940425" y="5973763"/>
          <p14:tracePt t="64711" x="5969000" y="5976938"/>
          <p14:tracePt t="64713" x="6000750" y="5984875"/>
          <p14:tracePt t="64715" x="6024563" y="5984875"/>
          <p14:tracePt t="64717" x="6048375" y="5989638"/>
          <p14:tracePt t="64719" x="6067425" y="5989638"/>
          <p14:tracePt t="64721" x="6091238" y="5997575"/>
          <p14:tracePt t="64723" x="6116638" y="6005513"/>
          <p14:tracePt t="64724" x="6140450" y="6005513"/>
          <p14:tracePt t="64727" x="6164263" y="6008688"/>
          <p14:tracePt t="64729" x="6196013" y="6008688"/>
          <p14:tracePt t="64731" x="6215063" y="6016625"/>
          <p14:tracePt t="64733" x="6238875" y="6021388"/>
          <p14:tracePt t="64735" x="6262688" y="6021388"/>
          <p14:tracePt t="64738" x="6278563" y="6021388"/>
          <p14:tracePt t="64743" x="6327775" y="6029325"/>
          <p14:tracePt t="64747" x="6402388" y="6040438"/>
          <p14:tracePt t="64749" x="6423025" y="6040438"/>
          <p14:tracePt t="64751" x="6442075" y="6045200"/>
          <p14:tracePt t="64753" x="6465888" y="6045200"/>
          <p14:tracePt t="64755" x="6489700" y="6053138"/>
          <p14:tracePt t="64757" x="6507163" y="6053138"/>
          <p14:tracePt t="64759" x="6526213" y="6056313"/>
          <p14:tracePt t="64761" x="6542088" y="6056313"/>
          <p14:tracePt t="64763" x="6573838" y="6064250"/>
          <p14:tracePt t="64765" x="6597650" y="6064250"/>
          <p14:tracePt t="64767" x="6618288" y="6069013"/>
          <p14:tracePt t="64769" x="6642100" y="6076950"/>
          <p14:tracePt t="64771" x="6665913" y="6076950"/>
          <p14:tracePt t="64774" x="6689725" y="6076950"/>
          <p14:tracePt t="64775" x="6705600" y="6081713"/>
          <p14:tracePt t="64777" x="6737350" y="6089650"/>
          <p14:tracePt t="64779" x="6757988" y="6089650"/>
          <p14:tracePt t="64781" x="6773863" y="6092825"/>
          <p14:tracePt t="64783" x="6805613" y="6092825"/>
          <p14:tracePt t="64785" x="6821488" y="6092825"/>
          <p14:tracePt t="64786" x="6845300" y="6100763"/>
          <p14:tracePt t="64789" x="6869113" y="6105525"/>
          <p14:tracePt t="64791" x="6888163" y="6105525"/>
          <p14:tracePt t="64793" x="6921500" y="6113463"/>
          <p14:tracePt t="64795" x="6945313" y="6121400"/>
          <p14:tracePt t="64797" x="6969125" y="6121400"/>
          <p14:tracePt t="64799" x="6992938" y="6124575"/>
          <p14:tracePt t="64801" x="7011988" y="6132513"/>
          <p14:tracePt t="64803" x="7035800" y="6137275"/>
          <p14:tracePt t="64805" x="7051675" y="6145213"/>
          <p14:tracePt t="64807" x="7075488" y="6148388"/>
          <p14:tracePt t="64809" x="7096125" y="6148388"/>
          <p14:tracePt t="64811" x="7119938" y="6156325"/>
          <p14:tracePt t="64813" x="7135813" y="6161088"/>
          <p14:tracePt t="64815" x="7159625" y="6161088"/>
          <p14:tracePt t="64818" x="7172325" y="6169025"/>
          <p14:tracePt t="64820" x="7188200" y="6169025"/>
          <p14:tracePt t="64822" x="7207250" y="6180138"/>
          <p14:tracePt t="64828" x="7251700" y="6180138"/>
          <p14:tracePt t="64834" x="7294563" y="6184900"/>
          <p14:tracePt t="64836" x="7302500" y="6184900"/>
          <p14:tracePt t="64840" x="7315200" y="6184900"/>
          <p14:tracePt t="64843" x="7346950" y="6184900"/>
          <p14:tracePt t="64846" x="7351713" y="6188075"/>
          <p14:tracePt t="64849" x="7370763" y="6188075"/>
          <p14:tracePt t="64851" x="7375525" y="6188075"/>
          <p14:tracePt t="64853" x="7378700" y="6188075"/>
          <p14:tracePt t="64855" x="7391400" y="6188075"/>
          <p14:tracePt t="64857" x="7394575" y="6188075"/>
          <p14:tracePt t="64859" x="7399338" y="6188075"/>
          <p14:tracePt t="64861" x="7402513" y="6188075"/>
          <p14:tracePt t="64863" x="7410450" y="6188075"/>
          <p14:tracePt t="64867" x="7415213" y="6188075"/>
          <p14:tracePt t="64869" x="7426325" y="6188075"/>
          <p14:tracePt t="64874" x="7434263" y="6188075"/>
          <p14:tracePt t="64875" x="7442200" y="6188075"/>
          <p14:tracePt t="64878" x="7446963" y="6188075"/>
          <p14:tracePt t="64880" x="7450138" y="6188075"/>
          <p14:tracePt t="64884" x="7458075" y="6188075"/>
          <p14:tracePt t="64887" x="7462838" y="6188075"/>
          <p14:tracePt t="64889" x="7466013" y="6188075"/>
          <p14:tracePt t="64893" x="7494588" y="6184900"/>
          <p14:tracePt t="64907" x="7558088" y="6176963"/>
          <p14:tracePt t="64909" x="7566025" y="6176963"/>
          <p14:tracePt t="64911" x="7578725" y="6176963"/>
          <p14:tracePt t="64913" x="7589838" y="6176963"/>
          <p14:tracePt t="64915" x="7594600" y="6176963"/>
          <p14:tracePt t="64917" x="7610475" y="6176963"/>
          <p14:tracePt t="64920" x="7618413" y="6176963"/>
          <p14:tracePt t="64922" x="7634288" y="6176963"/>
          <p14:tracePt t="64924" x="7645400" y="6176963"/>
          <p14:tracePt t="64926" x="7650163" y="6176963"/>
          <p14:tracePt t="64928" x="7661275" y="6176963"/>
          <p14:tracePt t="64930" x="7669213" y="6176963"/>
          <p14:tracePt t="64932" x="7681913" y="6176963"/>
          <p14:tracePt t="64934" x="7689850" y="6176963"/>
          <p14:tracePt t="64936" x="7700963" y="6176963"/>
          <p14:tracePt t="64938" x="7708900" y="6176963"/>
          <p14:tracePt t="64941" x="7721600" y="6184900"/>
          <p14:tracePt t="64942" x="7726363" y="6184900"/>
          <p14:tracePt t="64944" x="7729538" y="6184900"/>
          <p14:tracePt t="64946" x="7742238" y="6188075"/>
          <p14:tracePt t="64948" x="7753350" y="6188075"/>
          <p14:tracePt t="64950" x="7761288" y="6188075"/>
          <p14:tracePt t="64952" x="7766050" y="6188075"/>
          <p14:tracePt t="64954" x="7777163" y="6188075"/>
          <p14:tracePt t="64957" x="7785100" y="6188075"/>
          <p14:tracePt t="64958" x="7789863" y="6192838"/>
          <p14:tracePt t="64960" x="7800975" y="6192838"/>
          <p14:tracePt t="64962" x="7808913" y="6192838"/>
          <p14:tracePt t="64964" x="7813675" y="6192838"/>
          <p14:tracePt t="64966" x="7821613" y="6192838"/>
          <p14:tracePt t="64968" x="7829550" y="6192838"/>
          <p14:tracePt t="64970" x="7840663" y="6192838"/>
          <p14:tracePt t="64973" x="7845425" y="6192838"/>
          <p14:tracePt t="64976" x="7869238" y="6203950"/>
          <p14:tracePt t="64978" x="7872413" y="6203950"/>
          <p14:tracePt t="64979" x="7885113" y="6203950"/>
          <p14:tracePt t="64982" x="7888288" y="6203950"/>
          <p14:tracePt t="64984" x="7896225" y="6203950"/>
          <p14:tracePt t="64986" x="7904163" y="6203950"/>
          <p14:tracePt t="64988" x="7916863" y="6203950"/>
          <p14:tracePt t="64990" x="7929563" y="6203950"/>
          <p14:tracePt t="64992" x="7940675" y="6203950"/>
          <p14:tracePt t="64994" x="7948613" y="6203950"/>
          <p14:tracePt t="64996" x="7953375" y="6203950"/>
          <p14:tracePt t="64998" x="7969250" y="6203950"/>
          <p14:tracePt t="65000" x="7980363" y="6203950"/>
          <p14:tracePt t="65002" x="7996238" y="6203950"/>
          <p14:tracePt t="65004" x="8001000" y="6203950"/>
          <p14:tracePt t="65006" x="8020050" y="6203950"/>
          <p14:tracePt t="65008" x="8032750" y="6203950"/>
          <p14:tracePt t="65010" x="8048625" y="6203950"/>
          <p14:tracePt t="65012" x="8064500" y="6203950"/>
          <p14:tracePt t="65014" x="8075613" y="6203950"/>
          <p14:tracePt t="65016" x="8091488" y="6203950"/>
          <p14:tracePt t="65018" x="8112125" y="6196013"/>
          <p14:tracePt t="65020" x="8128000" y="6196013"/>
          <p14:tracePt t="65022" x="8151813" y="6196013"/>
          <p14:tracePt t="65024" x="8167688" y="6196013"/>
          <p14:tracePt t="65026" x="8191500" y="6196013"/>
          <p14:tracePt t="65028" x="8212138" y="6196013"/>
          <p14:tracePt t="65030" x="8235950" y="6192838"/>
          <p14:tracePt t="65032" x="8251825" y="6192838"/>
          <p14:tracePt t="65034" x="8275638" y="6192838"/>
          <p14:tracePt t="65036" x="8291513" y="6192838"/>
          <p14:tracePt t="65038" x="8315325" y="6192838"/>
          <p14:tracePt t="65040" x="8339138" y="6192838"/>
          <p14:tracePt t="65043" x="8355013" y="6192838"/>
          <p14:tracePt t="65045" x="8378825" y="6192838"/>
          <p14:tracePt t="65047" x="8399463" y="6192838"/>
          <p14:tracePt t="65049" x="8423275" y="6192838"/>
          <p14:tracePt t="65051" x="8447088" y="6192838"/>
          <p14:tracePt t="65054" x="8486775" y="6184900"/>
          <p14:tracePt t="65057" x="8502650" y="6184900"/>
          <p14:tracePt t="65062" x="8570913" y="6184900"/>
          <p14:tracePt t="65064" x="8586788" y="6184900"/>
          <p14:tracePt t="65066" x="8602663" y="6180138"/>
          <p14:tracePt t="65068" x="8621713" y="6180138"/>
          <p14:tracePt t="65070" x="8645525" y="6180138"/>
          <p14:tracePt t="65073" x="8669338" y="6172200"/>
          <p14:tracePt t="65074" x="8677275" y="6172200"/>
          <p14:tracePt t="65076" x="8701088" y="6172200"/>
          <p14:tracePt t="65078" x="8721725" y="6169025"/>
          <p14:tracePt t="65080" x="8745538" y="6169025"/>
          <p14:tracePt t="65082" x="8761413" y="6161088"/>
          <p14:tracePt t="65084" x="8777288" y="6161088"/>
          <p14:tracePt t="65086" x="8801100" y="6161088"/>
          <p14:tracePt t="65088" x="8821738" y="6156325"/>
          <p14:tracePt t="65091" x="8845550" y="6148388"/>
          <p14:tracePt t="65092" x="8861425" y="6148388"/>
          <p14:tracePt t="65094" x="8880475" y="6145213"/>
          <p14:tracePt t="65096" x="8904288" y="6137275"/>
          <p14:tracePt t="65098" x="8928100" y="6137275"/>
          <p14:tracePt t="65100" x="8945563" y="6137275"/>
          <p14:tracePt t="65102" x="8969375" y="6137275"/>
          <p14:tracePt t="65104" x="8993188" y="6132513"/>
          <p14:tracePt t="65106" x="9017000" y="6132513"/>
          <p14:tracePt t="65108" x="9032875" y="6132513"/>
          <p14:tracePt t="65110" x="9067800" y="6124575"/>
          <p14:tracePt t="65112" x="9091613" y="6116638"/>
          <p14:tracePt t="65114" x="9115425" y="6116638"/>
          <p14:tracePt t="65116" x="9131300" y="6116638"/>
          <p14:tracePt t="65118" x="9156700" y="6116638"/>
          <p14:tracePt t="65120" x="9180513" y="6116638"/>
          <p14:tracePt t="65122" x="9204325" y="6116638"/>
          <p14:tracePt t="65124" x="9228138" y="6116638"/>
          <p14:tracePt t="65126" x="9251950" y="6113463"/>
          <p14:tracePt t="65128" x="9275763" y="6113463"/>
          <p14:tracePt t="65130" x="9299575" y="6113463"/>
          <p14:tracePt t="65132" x="9315450" y="6113463"/>
          <p14:tracePt t="65134" x="9339263" y="6113463"/>
          <p14:tracePt t="65136" x="9363075" y="6113463"/>
          <p14:tracePt t="65138" x="9386888" y="6113463"/>
          <p14:tracePt t="65140" x="9407525" y="6113463"/>
          <p14:tracePt t="65142" x="9431338" y="6113463"/>
          <p14:tracePt t="65144" x="9455150" y="6113463"/>
          <p14:tracePt t="65146" x="9471025" y="6113463"/>
          <p14:tracePt t="65148" x="9494838" y="6113463"/>
          <p14:tracePt t="65150" x="9510713" y="6113463"/>
          <p14:tracePt t="65152" x="9534525" y="6113463"/>
          <p14:tracePt t="65154" x="9545638" y="6113463"/>
          <p14:tracePt t="65157" x="9571038" y="6113463"/>
          <p14:tracePt t="65158" x="9586913" y="6113463"/>
          <p14:tracePt t="65160" x="9602788" y="6113463"/>
          <p14:tracePt t="65163" x="9618663" y="6113463"/>
          <p14:tracePt t="65165" x="9637713" y="6113463"/>
          <p14:tracePt t="65167" x="9653588" y="6113463"/>
          <p14:tracePt t="65169" x="9669463" y="6113463"/>
          <p14:tracePt t="65171" x="9685338" y="6113463"/>
          <p14:tracePt t="65176" x="9713913" y="6113463"/>
          <p14:tracePt t="65178" x="9748838" y="6113463"/>
          <p14:tracePt t="65180" x="9761538" y="6108700"/>
          <p14:tracePt t="65183" x="9769475" y="6108700"/>
          <p14:tracePt t="65184" x="9785350" y="6108700"/>
          <p14:tracePt t="65186" x="9798050" y="6108700"/>
          <p14:tracePt t="65188" x="9809163" y="6108700"/>
          <p14:tracePt t="65190" x="9817100" y="6108700"/>
          <p14:tracePt t="65192" x="9829800" y="6100763"/>
          <p14:tracePt t="65194" x="9837738" y="6100763"/>
          <p14:tracePt t="65196" x="9848850" y="6100763"/>
          <p14:tracePt t="65198" x="9853613" y="6100763"/>
          <p14:tracePt t="65200" x="9856788" y="6097588"/>
          <p14:tracePt t="65202" x="9872663" y="6097588"/>
          <p14:tracePt t="65204" x="9877425" y="6097588"/>
          <p14:tracePt t="65207" x="9880600" y="6097588"/>
          <p14:tracePt t="65209" x="9885363" y="6097588"/>
          <p14:tracePt t="65209" x="9893300" y="6097588"/>
          <p14:tracePt t="65212" x="9901238" y="6097588"/>
          <p14:tracePt t="65216" x="9904413" y="6097588"/>
          <p14:tracePt t="65218" x="9909175" y="6092825"/>
          <p14:tracePt t="65220" x="9912350" y="6092825"/>
          <p14:tracePt t="65222" x="9920288" y="6092825"/>
          <p14:tracePt t="65224" x="9925050" y="6092825"/>
          <p14:tracePt t="65230" x="9928225" y="6092825"/>
          <p14:tracePt t="65232" x="9928225" y="6089650"/>
          <p14:tracePt t="65236" x="9932988" y="6089650"/>
          <p14:tracePt t="65239" x="9936163" y="6089650"/>
          <p14:tracePt t="65242" x="9940925" y="6089650"/>
          <p14:tracePt t="65246" x="9940925" y="6084888"/>
          <p14:tracePt t="65248" x="9944100" y="6084888"/>
          <p14:tracePt t="65250" x="9944100" y="6076950"/>
          <p14:tracePt t="65252" x="9952038" y="6076950"/>
          <p14:tracePt t="65254" x="9956800" y="6076950"/>
          <p14:tracePt t="65258" x="9961563" y="6076950"/>
          <p14:tracePt t="65260" x="9964738" y="6076950"/>
          <p14:tracePt t="65265" x="9969500" y="6072188"/>
          <p14:tracePt t="65269" x="9972675" y="6072188"/>
          <p14:tracePt t="65272" x="9977438" y="6069013"/>
          <p14:tracePt t="65277" x="9985375" y="6064250"/>
          <p14:tracePt t="65278" x="9988550" y="6064250"/>
          <p14:tracePt t="65280" x="9993313" y="6064250"/>
          <p14:tracePt t="65282" x="9996488" y="6064250"/>
          <p14:tracePt t="65288" x="10001250" y="6061075"/>
          <p14:tracePt t="65294" x="10004425" y="6061075"/>
          <p14:tracePt t="65298" x="10009188" y="6061075"/>
          <p14:tracePt t="65310" x="10012363" y="6056313"/>
          <p14:tracePt t="65324" x="10020300" y="6056313"/>
          <p14:tracePt t="65332" x="10025063" y="6056313"/>
          <p14:tracePt t="65337" x="10025063" y="6053138"/>
          <p14:tracePt t="65344" x="10028238" y="6053138"/>
          <p14:tracePt t="65371" x="10028238" y="6045200"/>
          <p14:tracePt t="65375" x="10033000" y="6045200"/>
          <p14:tracePt t="65381" x="10033000" y="6040438"/>
          <p14:tracePt t="65389" x="10036175" y="6040438"/>
          <p14:tracePt t="65393" x="10040938" y="6040438"/>
          <p14:tracePt t="65395" x="10044113" y="6040438"/>
          <p14:tracePt t="65397" x="10044113" y="6037263"/>
          <p14:tracePt t="65399" x="10052050" y="6037263"/>
          <p14:tracePt t="65403" x="10056813" y="6037263"/>
          <p14:tracePt t="65405" x="10056813" y="6032500"/>
          <p14:tracePt t="65409" x="10064750" y="6032500"/>
          <p14:tracePt t="65411" x="10067925" y="6032500"/>
          <p14:tracePt t="65414" x="10072688" y="6032500"/>
          <p14:tracePt t="65417" x="10072688" y="6029325"/>
          <p14:tracePt t="65418" x="10075863" y="6029325"/>
          <p14:tracePt t="65422" x="10083800" y="6029325"/>
          <p14:tracePt t="65424" x="10083800" y="6024563"/>
          <p14:tracePt t="65426" x="10088563" y="6024563"/>
          <p14:tracePt t="65428" x="10091738" y="6021388"/>
          <p14:tracePt t="65430" x="10096500" y="6021388"/>
          <p14:tracePt t="65432" x="10099675" y="6021388"/>
          <p14:tracePt t="65434" x="10104438" y="6021388"/>
          <p14:tracePt t="65436" x="10104438" y="6016625"/>
          <p14:tracePt t="65438" x="10107613" y="6016625"/>
          <p14:tracePt t="65441" x="10115550" y="6016625"/>
          <p14:tracePt t="65442" x="10120313" y="6008688"/>
          <p14:tracePt t="65443" x="10123488" y="6008688"/>
          <p14:tracePt t="65446" x="10131425" y="6008688"/>
          <p14:tracePt t="65448" x="10136188" y="6008688"/>
          <p14:tracePt t="65450" x="10136188" y="6000750"/>
          <p14:tracePt t="65452" x="10147300" y="6000750"/>
          <p14:tracePt t="65454" x="10152063" y="5997575"/>
          <p14:tracePt t="65456" x="10155238" y="5997575"/>
          <p14:tracePt t="65458" x="10160000" y="5997575"/>
          <p14:tracePt t="65459" x="10164763" y="5992813"/>
          <p14:tracePt t="65462" x="10172700" y="5992813"/>
          <p14:tracePt t="65464" x="10175875" y="5989638"/>
          <p14:tracePt t="65466" x="10180638" y="5989638"/>
          <p14:tracePt t="65468" x="10183813" y="5981700"/>
          <p14:tracePt t="65472" x="10188575" y="5976938"/>
          <p14:tracePt t="65474" x="10191750" y="5976938"/>
          <p14:tracePt t="65478" x="10191750" y="5973763"/>
          <p14:tracePt t="65480" x="10196513" y="5973763"/>
          <p14:tracePt t="65486" x="10196513" y="5969000"/>
          <p14:tracePt t="65488" x="10204450" y="5969000"/>
          <p14:tracePt t="65542" x="10207625" y="5969000"/>
          <p14:tracePt t="65653" x="10207625" y="5965825"/>
          <p14:tracePt t="65659" x="10207625" y="5961063"/>
          <p14:tracePt t="65664" x="10212388" y="5961063"/>
          <p14:tracePt t="65678" x="10212388" y="5957888"/>
          <p14:tracePt t="65687" x="10215563" y="5957888"/>
          <p14:tracePt t="65732" x="10215563" y="5949950"/>
          <p14:tracePt t="65763" x="10215563" y="5945188"/>
          <p14:tracePt t="65927" x="10215563" y="5942013"/>
          <p14:tracePt t="65937" x="10215563" y="5937250"/>
          <p14:tracePt t="65955" x="10215563" y="5934075"/>
          <p14:tracePt t="66028" x="10215563" y="5929313"/>
          <p14:tracePt t="69156" x="10212388" y="5929313"/>
          <p14:tracePt t="69160" x="10204450" y="5926138"/>
          <p14:tracePt t="69165" x="10199688" y="5910263"/>
          <p14:tracePt t="69171" x="10191750" y="5905500"/>
          <p14:tracePt t="69175" x="10188575" y="5897563"/>
          <p14:tracePt t="69177" x="10183813" y="5897563"/>
          <p14:tracePt t="69181" x="10183813" y="5886450"/>
          <p14:tracePt t="69182" x="10183813" y="5881688"/>
          <p14:tracePt t="69186" x="10175875" y="5876925"/>
          <p14:tracePt t="69188" x="10175875" y="5873750"/>
          <p14:tracePt t="69190" x="10172700" y="5868988"/>
          <p14:tracePt t="69193" x="10172700" y="5865813"/>
          <p14:tracePt t="69194" x="10167938" y="5865813"/>
          <p14:tracePt t="69198" x="10167938" y="5857875"/>
          <p14:tracePt t="69200" x="10167938" y="5853113"/>
          <p14:tracePt t="69202" x="10164763" y="5853113"/>
          <p14:tracePt t="69204" x="10164763" y="5849938"/>
          <p14:tracePt t="69208" x="10164763" y="5845175"/>
          <p14:tracePt t="69212" x="10164763" y="5842000"/>
          <p14:tracePt t="69214" x="10160000" y="5842000"/>
          <p14:tracePt t="69220" x="10160000" y="5837238"/>
          <p14:tracePt t="69381" x="10164763" y="5834063"/>
          <p14:tracePt t="69384" x="10167938" y="5834063"/>
          <p14:tracePt t="69389" x="10180638" y="5826125"/>
          <p14:tracePt t="69391" x="10183813" y="5826125"/>
          <p14:tracePt t="69394" x="10188575" y="5826125"/>
          <p14:tracePt t="69398" x="10191750" y="5826125"/>
          <p14:tracePt t="69403" x="10199688" y="5826125"/>
          <p14:tracePt t="69410" x="10204450" y="5826125"/>
          <p14:tracePt t="69421" x="10207625" y="5826125"/>
          <p14:tracePt t="69443" x="10212388" y="5826125"/>
          <p14:tracePt t="69474" x="10215563" y="5826125"/>
          <p14:tracePt t="69629" x="10220325" y="5826125"/>
          <p14:tracePt t="69684" x="10220325" y="5821363"/>
          <p14:tracePt t="69744" x="10223500" y="5821363"/>
          <p14:tracePt t="69751" x="10228263" y="5818188"/>
          <p14:tracePt t="69758" x="10236200" y="5818188"/>
          <p14:tracePt t="69761" x="10239375" y="5818188"/>
          <p14:tracePt t="69769" x="10244138" y="5818188"/>
          <p14:tracePt t="69773" x="10247313" y="5818188"/>
          <p14:tracePt t="69775" x="10252075" y="5818188"/>
          <p14:tracePt t="69780" x="10255250" y="5818188"/>
          <p14:tracePt t="69782" x="10255250" y="5813425"/>
          <p14:tracePt t="69784" x="10260013" y="5813425"/>
          <p14:tracePt t="69786" x="10267950" y="5813425"/>
          <p14:tracePt t="69790" x="10271125" y="5813425"/>
          <p14:tracePt t="69794" x="10275888" y="5813425"/>
          <p14:tracePt t="69801" x="10279063" y="5813425"/>
          <p14:tracePt t="69805" x="10283825" y="5813425"/>
          <p14:tracePt t="69808" x="10287000" y="5813425"/>
          <p14:tracePt t="69812" x="10291763" y="5813425"/>
          <p14:tracePt t="69816" x="10299700" y="5813425"/>
          <p14:tracePt t="69823" x="10302875" y="5813425"/>
          <p14:tracePt t="69824" x="10307638" y="5813425"/>
          <p14:tracePt t="69830" x="10310813" y="5813425"/>
          <p14:tracePt t="69834" x="10315575" y="5813425"/>
          <p14:tracePt t="69843" x="10318750" y="5818188"/>
          <p14:tracePt t="69846" x="10326688" y="5818188"/>
          <p14:tracePt t="69848" x="10331450" y="5818188"/>
          <p14:tracePt t="69856" x="10334625" y="5818188"/>
          <p14:tracePt t="69860" x="10339388" y="5818188"/>
          <p14:tracePt t="69864" x="10342563" y="5818188"/>
          <p14:tracePt t="69868" x="10347325" y="5826125"/>
          <p14:tracePt t="69900" x="10350500" y="5826125"/>
          <p14:tracePt t="69908" x="10355263" y="5826125"/>
          <p14:tracePt t="69912" x="10363200" y="5826125"/>
          <p14:tracePt t="69919" x="10367963" y="5826125"/>
          <p14:tracePt t="69926" x="10371138" y="5826125"/>
          <p14:tracePt t="69928" x="10375900" y="5826125"/>
          <p14:tracePt t="69934" x="10379075" y="5826125"/>
          <p14:tracePt t="69940" x="10383838" y="5826125"/>
          <p14:tracePt t="69942" x="10387013" y="5826125"/>
          <p14:tracePt t="69946" x="10394950" y="5826125"/>
          <p14:tracePt t="69950" x="10399713" y="5826125"/>
          <p14:tracePt t="69954" x="10407650" y="5826125"/>
          <p14:tracePt t="69958" x="10410825" y="5826125"/>
          <p14:tracePt t="69960" x="10415588" y="5826125"/>
          <p14:tracePt t="69964" x="10423525" y="5826125"/>
          <p14:tracePt t="69966" x="10426700" y="5826125"/>
          <p14:tracePt t="69968" x="10431463" y="5826125"/>
          <p14:tracePt t="69970" x="10434638" y="5826125"/>
          <p14:tracePt t="69972" x="10439400" y="5826125"/>
          <p14:tracePt t="69978" x="10442575" y="5826125"/>
          <p14:tracePt t="69980" x="10447338" y="5826125"/>
          <p14:tracePt t="69984" x="10455275" y="5826125"/>
          <p14:tracePt t="69986" x="10458450" y="5826125"/>
          <p14:tracePt t="69994" x="10463213" y="5826125"/>
          <p14:tracePt t="69996" x="10466388" y="5826125"/>
          <p14:tracePt t="69998" x="10471150" y="5826125"/>
          <p14:tracePt t="70002" x="10471150" y="5829300"/>
          <p14:tracePt t="70005" x="10474325" y="5829300"/>
          <p14:tracePt t="70005" x="10479088" y="5829300"/>
          <p14:tracePt t="70009" x="10482263" y="5829300"/>
          <p14:tracePt t="70014" x="10490200" y="5829300"/>
          <p14:tracePt t="70018" x="10494963" y="5829300"/>
          <p14:tracePt t="70022" x="10498138" y="5834063"/>
          <p14:tracePt t="70026" x="10502900" y="5834063"/>
          <p14:tracePt t="70030" x="10506075" y="5834063"/>
          <p14:tracePt t="70036" x="10510838" y="5834063"/>
          <p14:tracePt t="70042" x="10514013" y="5834063"/>
          <p14:tracePt t="70044" x="10514013" y="5837238"/>
          <p14:tracePt t="70046" x="10521950" y="5837238"/>
          <p14:tracePt t="70050" x="10526713" y="5837238"/>
          <p14:tracePt t="70055" x="10529888" y="5837238"/>
          <p14:tracePt t="70062" x="10534650" y="5837238"/>
          <p14:tracePt t="70066" x="10537825" y="5837238"/>
          <p14:tracePt t="70070" x="10542588" y="5837238"/>
          <p14:tracePt t="70076" x="10545763" y="5837238"/>
          <p14:tracePt t="70088" x="10553700" y="5837238"/>
          <p14:tracePt t="70098" x="10558463" y="5837238"/>
          <p14:tracePt t="70102" x="10558463" y="5834063"/>
          <p14:tracePt t="70105" x="10561638" y="5834063"/>
          <p14:tracePt t="70112" x="10566400" y="5834063"/>
          <p14:tracePt t="70128" x="10571163" y="5834063"/>
          <p14:tracePt t="70132" x="10571163" y="5826125"/>
          <p14:tracePt t="70142" x="10574338" y="5826125"/>
          <p14:tracePt t="70149" x="10579100" y="5826125"/>
          <p14:tracePt t="70155" x="10579100" y="5821363"/>
          <p14:tracePt t="70166" x="10582275" y="5821363"/>
          <p14:tracePt t="70172" x="10582275" y="5818188"/>
          <p14:tracePt t="70176" x="10590213" y="5818188"/>
          <p14:tracePt t="70525" x="10590213" y="5813425"/>
          <p14:tracePt t="71235" x="10594975" y="5813425"/>
          <p14:tracePt t="89756" x="10582275" y="5810250"/>
          <p14:tracePt t="89762" x="10553700" y="5789613"/>
          <p14:tracePt t="89767" x="10534650" y="5765800"/>
          <p14:tracePt t="89772" x="10487025" y="5726113"/>
          <p14:tracePt t="89774" x="10458450" y="5715000"/>
          <p14:tracePt t="89776" x="10442575" y="5702300"/>
          <p14:tracePt t="89778" x="10423525" y="5691188"/>
          <p14:tracePt t="89779" x="10407650" y="5686425"/>
          <p14:tracePt t="89781" x="10387013" y="5678488"/>
          <p14:tracePt t="89783" x="10363200" y="5665788"/>
          <p14:tracePt t="89785" x="10350500" y="5654675"/>
          <p14:tracePt t="89787" x="10334625" y="5649913"/>
          <p14:tracePt t="89789" x="10315575" y="5641975"/>
          <p14:tracePt t="89791" x="10299700" y="5630863"/>
          <p14:tracePt t="89793" x="10287000" y="5626100"/>
          <p14:tracePt t="89794" x="10275888" y="5622925"/>
          <p14:tracePt t="89796" x="10260013" y="5614988"/>
          <p14:tracePt t="89799" x="10247313" y="5610225"/>
          <p14:tracePt t="89801" x="10244138" y="5610225"/>
          <p14:tracePt t="89803" x="10236200" y="5602288"/>
          <p14:tracePt t="89807" x="10223500" y="5602288"/>
          <p14:tracePt t="89809" x="10220325" y="5599113"/>
          <p14:tracePt t="89814" x="10215563" y="5599113"/>
          <p14:tracePt t="89907" x="10212388" y="5599113"/>
          <p14:tracePt t="89909" x="10212388" y="5594350"/>
          <p14:tracePt t="89911" x="10199688" y="5591175"/>
          <p14:tracePt t="89913" x="10199688" y="5586413"/>
          <p14:tracePt t="89915" x="10191750" y="5586413"/>
          <p14:tracePt t="89918" x="10188575" y="5583238"/>
          <p14:tracePt t="89920" x="10175875" y="5575300"/>
          <p14:tracePt t="89922" x="10172700" y="5570538"/>
          <p14:tracePt t="89924" x="10160000" y="5567363"/>
          <p14:tracePt t="89926" x="10155238" y="5567363"/>
          <p14:tracePt t="89929" x="10139363" y="5554663"/>
          <p14:tracePt t="89934" x="10112375" y="5546725"/>
          <p14:tracePt t="89936" x="10088563" y="5543550"/>
          <p14:tracePt t="89936" x="10080625" y="5535613"/>
          <p14:tracePt t="89939" x="10059988" y="5535613"/>
          <p14:tracePt t="89941" x="10052050" y="5530850"/>
          <p14:tracePt t="89943" x="10033000" y="5530850"/>
          <p14:tracePt t="89945" x="10017125" y="5522913"/>
          <p14:tracePt t="89947" x="9993313" y="5519738"/>
          <p14:tracePt t="89949" x="9977438" y="5519738"/>
          <p14:tracePt t="89951" x="9952038" y="5519738"/>
          <p14:tracePt t="89953" x="9928225" y="5519738"/>
          <p14:tracePt t="89955" x="9909175" y="5511800"/>
          <p14:tracePt t="89957" x="9877425" y="5511800"/>
          <p14:tracePt t="89959" x="9853613" y="5511800"/>
          <p14:tracePt t="89961" x="9829800" y="5511800"/>
          <p14:tracePt t="89967" x="9774238" y="5511800"/>
          <p14:tracePt t="89972" x="9701213" y="5511800"/>
          <p14:tracePt t="89975" x="9669463" y="5511800"/>
          <p14:tracePt t="89977" x="9658350" y="5511800"/>
          <p14:tracePt t="89979" x="9642475" y="5511800"/>
          <p14:tracePt t="89981" x="9621838" y="5511800"/>
          <p14:tracePt t="89983" x="9605963" y="5507038"/>
          <p14:tracePt t="89985" x="9590088" y="5507038"/>
          <p14:tracePt t="89987" x="9574213" y="5507038"/>
          <p14:tracePt t="89989" x="9555163" y="5507038"/>
          <p14:tracePt t="89991" x="9545638" y="5507038"/>
          <p14:tracePt t="89993" x="9526588" y="5507038"/>
          <p14:tracePt t="89995" x="9510713" y="5507038"/>
          <p14:tracePt t="89997" x="9494838" y="5507038"/>
          <p14:tracePt t="89999" x="9482138" y="5507038"/>
          <p14:tracePt t="90001" x="9466263" y="5507038"/>
          <p14:tracePt t="90003" x="9450388" y="5507038"/>
          <p14:tracePt t="90005" x="9434513" y="5507038"/>
          <p14:tracePt t="90007" x="9415463" y="5507038"/>
          <p14:tracePt t="90009" x="9399588" y="5507038"/>
          <p14:tracePt t="90011" x="9383713" y="5507038"/>
          <p14:tracePt t="90013" x="9363075" y="5507038"/>
          <p14:tracePt t="90015" x="9347200" y="5507038"/>
          <p14:tracePt t="90018" x="9323388" y="5507038"/>
          <p14:tracePt t="90022" x="9283700" y="5514975"/>
          <p14:tracePt t="90024" x="9263063" y="5514975"/>
          <p14:tracePt t="90026" x="9239250" y="5514975"/>
          <p14:tracePt t="90028" x="9223375" y="5514975"/>
          <p14:tracePt t="90034" x="9164638" y="5514975"/>
          <p14:tracePt t="90036" x="9148763" y="5514975"/>
          <p14:tracePt t="90038" x="9131300" y="5514975"/>
          <p14:tracePt t="90039" x="9120188" y="5514975"/>
          <p14:tracePt t="90041" x="9104313" y="5522913"/>
          <p14:tracePt t="90043" x="9088438" y="5522913"/>
          <p14:tracePt t="90049" x="9048750" y="5522913"/>
          <p14:tracePt t="90053" x="9017000" y="5522913"/>
          <p14:tracePt t="90055" x="9004300" y="5522913"/>
          <p14:tracePt t="90057" x="9001125" y="5522913"/>
          <p14:tracePt t="90059" x="8985250" y="5522913"/>
          <p14:tracePt t="90061" x="8977313" y="5522913"/>
          <p14:tracePt t="90063" x="8964613" y="5522913"/>
          <p14:tracePt t="90065" x="8956675" y="5522913"/>
          <p14:tracePt t="90068" x="8945563" y="5522913"/>
          <p14:tracePt t="90070" x="8928100" y="5522913"/>
          <p14:tracePt t="90072" x="8924925" y="5522913"/>
          <p14:tracePt t="90075" x="8909050" y="5522913"/>
          <p14:tracePt t="90077" x="8901113" y="5522913"/>
          <p14:tracePt t="90082" x="8885238" y="5514975"/>
          <p14:tracePt t="90083" x="8880475" y="5514975"/>
          <p14:tracePt t="90085" x="8872538" y="5514975"/>
          <p14:tracePt t="90087" x="8864600" y="5514975"/>
          <p14:tracePt t="90089" x="8861425" y="5514975"/>
          <p14:tracePt t="90093" x="8856663" y="5514975"/>
          <p14:tracePt t="90097" x="8856663" y="5511800"/>
          <p14:tracePt t="90099" x="8853488" y="5511800"/>
          <p14:tracePt t="90103" x="8845550" y="5511800"/>
          <p14:tracePt t="90107" x="8845550" y="5507038"/>
          <p14:tracePt t="90111" x="8840788" y="5507038"/>
          <p14:tracePt t="90124" x="8837613" y="5507038"/>
          <p14:tracePt t="90146" x="8832850" y="5507038"/>
          <p14:tracePt t="90172" x="8829675" y="5507038"/>
          <p14:tracePt t="90182" x="8824913" y="5507038"/>
          <p14:tracePt t="90185" x="8824913" y="5511800"/>
          <p14:tracePt t="90188" x="8821738" y="5514975"/>
          <p14:tracePt t="90193" x="8813800" y="5514975"/>
          <p14:tracePt t="90198" x="8809038" y="5519738"/>
          <p14:tracePt t="90203" x="8805863" y="5519738"/>
          <p14:tracePt t="90205" x="8801100" y="5522913"/>
          <p14:tracePt t="90216" x="8793163" y="5530850"/>
          <p14:tracePt t="90223" x="8789988" y="5535613"/>
          <p14:tracePt t="90227" x="8789988" y="5538788"/>
          <p14:tracePt t="90229" x="8777288" y="5538788"/>
          <p14:tracePt t="90231" x="8774113" y="5538788"/>
          <p14:tracePt t="90233" x="8774113" y="5543550"/>
          <p14:tracePt t="90237" x="8769350" y="5543550"/>
          <p14:tracePt t="90243" x="8766175" y="5543550"/>
          <p14:tracePt t="90245" x="8761413" y="5543550"/>
          <p14:tracePt t="90247" x="8758238" y="5546725"/>
          <p14:tracePt t="90249" x="8750300" y="5546725"/>
          <p14:tracePt t="90257" x="8745538" y="5546725"/>
          <p14:tracePt t="90259" x="8742363" y="5546725"/>
          <p14:tracePt t="90261" x="8742363" y="5551488"/>
          <p14:tracePt t="90263" x="8737600" y="5551488"/>
          <p14:tracePt t="90264" x="8732838" y="5554663"/>
          <p14:tracePt t="90273" x="8729663" y="5554663"/>
          <p14:tracePt t="90275" x="8724900" y="5562600"/>
          <p14:tracePt t="90277" x="8716963" y="5562600"/>
          <p14:tracePt t="90281" x="8713788" y="5562600"/>
          <p14:tracePt t="90285" x="8709025" y="5562600"/>
          <p14:tracePt t="90289" x="8705850" y="5562600"/>
          <p14:tracePt t="90293" x="8701088" y="5562600"/>
          <p14:tracePt t="90296" x="8697913" y="5562600"/>
          <p14:tracePt t="90303" x="8693150" y="5562600"/>
          <p14:tracePt t="90305" x="8685213" y="5562600"/>
          <p14:tracePt t="90311" x="8682038" y="5562600"/>
          <p14:tracePt t="90317" x="8677275" y="5562600"/>
          <p14:tracePt t="90323" x="8674100" y="5562600"/>
          <p14:tracePt t="90337" x="8669338" y="5562600"/>
          <p14:tracePt t="90343" x="8666163" y="5562600"/>
          <p14:tracePt t="90349" x="8666163" y="5554663"/>
          <p14:tracePt t="90351" x="8661400" y="5554663"/>
          <p14:tracePt t="90355" x="8658225" y="5554663"/>
          <p14:tracePt t="90357" x="8658225" y="5551488"/>
          <p14:tracePt t="90365" x="8650288" y="5551488"/>
          <p14:tracePt t="90367" x="8645525" y="5551488"/>
          <p14:tracePt t="90369" x="8645525" y="5546725"/>
          <p14:tracePt t="90377" x="8645525" y="5543550"/>
          <p14:tracePt t="90381" x="8642350" y="5543550"/>
          <p14:tracePt t="90411" x="8637588" y="5543550"/>
          <p14:tracePt t="90415" x="8634413" y="5543550"/>
          <p14:tracePt t="90419" x="8629650" y="5543550"/>
          <p14:tracePt t="90421" x="8626475" y="5543550"/>
          <p14:tracePt t="90423" x="8613775" y="5543550"/>
          <p14:tracePt t="90427" x="8610600" y="5543550"/>
          <p14:tracePt t="90430" x="8602663" y="5543550"/>
          <p14:tracePt t="90431" x="8594725" y="5543550"/>
          <p14:tracePt t="90433" x="8589963" y="5543550"/>
          <p14:tracePt t="90435" x="8582025" y="5543550"/>
          <p14:tracePt t="90437" x="8570913" y="5543550"/>
          <p14:tracePt t="90439" x="8566150" y="5543550"/>
          <p14:tracePt t="90441" x="8558213" y="5543550"/>
          <p14:tracePt t="90443" x="8547100" y="5543550"/>
          <p14:tracePt t="90445" x="8539163" y="5543550"/>
          <p14:tracePt t="90447" x="8526463" y="5543550"/>
          <p14:tracePt t="90449" x="8521700" y="5543550"/>
          <p14:tracePt t="90451" x="8513763" y="5543550"/>
          <p14:tracePt t="90452" x="8505825" y="5543550"/>
          <p14:tracePt t="90455" x="8497888" y="5535613"/>
          <p14:tracePt t="90457" x="8494713" y="5535613"/>
          <p14:tracePt t="90459" x="8489950" y="5535613"/>
          <p14:tracePt t="90461" x="8482013" y="5535613"/>
          <p14:tracePt t="90463" x="8478838" y="5535613"/>
          <p14:tracePt t="90465" x="8474075" y="5535613"/>
          <p14:tracePt t="90467" x="8470900" y="5535613"/>
          <p14:tracePt t="90471" x="8466138" y="5535613"/>
          <p14:tracePt t="90499" x="8466138" y="5530850"/>
          <p14:tracePt t="90509" x="8466138" y="5527675"/>
          <p14:tracePt t="90523" x="8466138" y="5522913"/>
          <p14:tracePt t="90531" x="8466138" y="5519738"/>
          <p14:tracePt t="90540" x="8466138" y="5514975"/>
          <p14:tracePt t="90549" x="8470900" y="5507038"/>
          <p14:tracePt t="90553" x="8478838" y="5507038"/>
          <p14:tracePt t="90557" x="8478838" y="5503863"/>
          <p14:tracePt t="90559" x="8482013" y="5503863"/>
          <p14:tracePt t="90565" x="8486775" y="5503863"/>
          <p14:tracePt t="90567" x="8486775" y="5499100"/>
          <p14:tracePt t="90571" x="8489950" y="5499100"/>
          <p14:tracePt t="90577" x="8494713" y="5499100"/>
          <p14:tracePt t="90581" x="8497888" y="5499100"/>
          <p14:tracePt t="90587" x="8502650" y="5499100"/>
          <p14:tracePt t="90589" x="8502650" y="5495925"/>
          <p14:tracePt t="90601" x="8510588" y="5495925"/>
          <p14:tracePt t="90607" x="8510588" y="5491163"/>
          <p14:tracePt t="90609" x="8513763" y="5491163"/>
          <p14:tracePt t="90621" x="8518525" y="5491163"/>
          <p14:tracePt t="90630" x="8521700" y="5491163"/>
          <p14:tracePt t="90633" x="8526463" y="5491163"/>
          <p14:tracePt t="90637" x="8529638" y="5487988"/>
          <p14:tracePt t="90643" x="8534400" y="5487988"/>
          <p14:tracePt t="90647" x="8539163" y="5483225"/>
          <p14:tracePt t="90650" x="8547100" y="5483225"/>
          <p14:tracePt t="90651" x="8550275" y="5483225"/>
          <p14:tracePt t="90655" x="8555038" y="5483225"/>
          <p14:tracePt t="90659" x="8558213" y="5483225"/>
          <p14:tracePt t="90661" x="8558213" y="5478463"/>
          <p14:tracePt t="90663" x="8566150" y="5478463"/>
          <p14:tracePt t="90665" x="8574088" y="5478463"/>
          <p14:tracePt t="90669" x="8578850" y="5478463"/>
          <p14:tracePt t="90671" x="8582025" y="5478463"/>
          <p14:tracePt t="90673" x="8586788" y="5478463"/>
          <p14:tracePt t="90675" x="8589963" y="5478463"/>
          <p14:tracePt t="90677" x="8594725" y="5478463"/>
          <p14:tracePt t="90681" x="8597900" y="5478463"/>
          <p14:tracePt t="90683" x="8605838" y="5470525"/>
          <p14:tracePt t="90685" x="8610600" y="5470525"/>
          <p14:tracePt t="90687" x="8613775" y="5470525"/>
          <p14:tracePt t="90689" x="8618538" y="5470525"/>
          <p14:tracePt t="90691" x="8621713" y="5470525"/>
          <p14:tracePt t="90692" x="8626475" y="5470525"/>
          <p14:tracePt t="90699" x="8637588" y="5470525"/>
          <p14:tracePt t="90701" x="8642350" y="5470525"/>
          <p14:tracePt t="90707" x="8645525" y="5470525"/>
          <p14:tracePt t="90711" x="8650288" y="5470525"/>
          <p14:tracePt t="90713" x="8653463" y="5470525"/>
          <p14:tracePt t="90714" x="8658225" y="5470525"/>
          <p14:tracePt t="90720" x="8661400" y="5470525"/>
          <p14:tracePt t="90730" x="8674100" y="5470525"/>
          <p14:tracePt t="90734" x="8677275" y="5470525"/>
          <p14:tracePt t="90738" x="8682038" y="5470525"/>
          <p14:tracePt t="90743" x="8685213" y="5470525"/>
          <p14:tracePt t="90749" x="8689975" y="5470525"/>
          <p14:tracePt t="90752" x="8693150" y="5470525"/>
          <p14:tracePt t="90754" x="8701088" y="5470525"/>
          <p14:tracePt t="90758" x="8705850" y="5470525"/>
          <p14:tracePt t="90765" x="8709025" y="5470525"/>
          <p14:tracePt t="90771" x="8716963" y="5470525"/>
          <p14:tracePt t="90779" x="8721725" y="5470525"/>
          <p14:tracePt t="90785" x="8724900" y="5470525"/>
          <p14:tracePt t="90787" x="8732838" y="5470525"/>
          <p14:tracePt t="90789" x="8737600" y="5478463"/>
          <p14:tracePt t="90797" x="8742363" y="5478463"/>
          <p14:tracePt t="90801" x="8745538" y="5483225"/>
          <p14:tracePt t="90803" x="8750300" y="5483225"/>
          <p14:tracePt t="90807" x="8753475" y="5483225"/>
          <p14:tracePt t="90809" x="8766175" y="5483225"/>
          <p14:tracePt t="90811" x="8766175" y="5487988"/>
          <p14:tracePt t="90813" x="8774113" y="5487988"/>
          <p14:tracePt t="90815" x="8777288" y="5491163"/>
          <p14:tracePt t="90817" x="8793163" y="5491163"/>
          <p14:tracePt t="90819" x="8797925" y="5491163"/>
          <p14:tracePt t="90821" x="8809038" y="5499100"/>
          <p14:tracePt t="90823" x="8821738" y="5503863"/>
          <p14:tracePt t="90825" x="8837613" y="5507038"/>
          <p14:tracePt t="90827" x="8848725" y="5507038"/>
          <p14:tracePt t="90829" x="8864600" y="5514975"/>
          <p14:tracePt t="90831" x="8880475" y="5519738"/>
          <p14:tracePt t="90833" x="8901113" y="5519738"/>
          <p14:tracePt t="90835" x="8909050" y="5519738"/>
          <p14:tracePt t="90837" x="8932863" y="5519738"/>
          <p14:tracePt t="90839" x="8953500" y="5527675"/>
          <p14:tracePt t="90841" x="8969375" y="5527675"/>
          <p14:tracePt t="90843" x="8977313" y="5527675"/>
          <p14:tracePt t="90845" x="8996363" y="5530850"/>
          <p14:tracePt t="90847" x="9004300" y="5530850"/>
          <p14:tracePt t="90849" x="9024938" y="5530850"/>
          <p14:tracePt t="90851" x="9040813" y="5538788"/>
          <p14:tracePt t="90853" x="9064625" y="5538788"/>
          <p14:tracePt t="90854" x="9072563" y="5538788"/>
          <p14:tracePt t="90857" x="9099550" y="5543550"/>
          <p14:tracePt t="90859" x="9107488" y="5543550"/>
          <p14:tracePt t="90861" x="9123363" y="5543550"/>
          <p14:tracePt t="90863" x="9148763" y="5543550"/>
          <p14:tracePt t="90865" x="9159875" y="5551488"/>
          <p14:tracePt t="90867" x="9183688" y="5551488"/>
          <p14:tracePt t="90869" x="9199563" y="5551488"/>
          <p14:tracePt t="90871" x="9220200" y="5554663"/>
          <p14:tracePt t="90873" x="9236075" y="5554663"/>
          <p14:tracePt t="90875" x="9251950" y="5554663"/>
          <p14:tracePt t="90877" x="9271000" y="5554663"/>
          <p14:tracePt t="90879" x="9278938" y="5559425"/>
          <p14:tracePt t="90880" x="9299575" y="5559425"/>
          <p14:tracePt t="90883" x="9307513" y="5559425"/>
          <p14:tracePt t="90885" x="9318625" y="5559425"/>
          <p14:tracePt t="90897" x="9378950" y="5567363"/>
          <p14:tracePt t="90899" x="9386888" y="5567363"/>
          <p14:tracePt t="90900" x="9391650" y="5567363"/>
          <p14:tracePt t="90902" x="9394825" y="5567363"/>
          <p14:tracePt t="90908" x="9399588" y="5567363"/>
          <p14:tracePt t="90912" x="9402763" y="5567363"/>
          <p14:tracePt t="91023" x="9407525" y="5567363"/>
          <p14:tracePt t="91028" x="9410700" y="5567363"/>
          <p14:tracePt t="91032" x="9418638" y="5567363"/>
          <p14:tracePt t="91039" x="9426575" y="5567363"/>
          <p14:tracePt t="91042" x="9431338" y="5567363"/>
          <p14:tracePt t="91049" x="9439275" y="5567363"/>
          <p14:tracePt t="91052" x="9442450" y="5567363"/>
          <p14:tracePt t="91054" x="9450388" y="5567363"/>
          <p14:tracePt t="91057" x="9458325" y="5567363"/>
          <p14:tracePt t="91061" x="9471025" y="5559425"/>
          <p14:tracePt t="91065" x="9478963" y="5559425"/>
          <p14:tracePt t="91067" x="9482138" y="5559425"/>
          <p14:tracePt t="91069" x="9490075" y="5559425"/>
          <p14:tracePt t="91071" x="9498013" y="5559425"/>
          <p14:tracePt t="91072" x="9502775" y="5559425"/>
          <p14:tracePt t="91075" x="9505950" y="5559425"/>
          <p14:tracePt t="91076" x="9518650" y="5554663"/>
          <p14:tracePt t="91079" x="9521825" y="5554663"/>
          <p14:tracePt t="91081" x="9526588" y="5554663"/>
          <p14:tracePt t="91085" x="9534525" y="5554663"/>
          <p14:tracePt t="91089" x="9542463" y="5554663"/>
          <p14:tracePt t="91117" x="9534525" y="5554663"/>
          <p14:tracePt t="91121" x="9529763" y="5554663"/>
          <p14:tracePt t="91125" x="9526588" y="5554663"/>
          <p14:tracePt t="91130" x="9521825" y="5559425"/>
          <p14:tracePt t="91131" x="9518650" y="5559425"/>
          <p14:tracePt t="91137" x="9510713" y="5559425"/>
          <p14:tracePt t="91141" x="9505950" y="5562600"/>
          <p14:tracePt t="91147" x="9498013" y="5567363"/>
          <p14:tracePt t="91149" x="9494838" y="5567363"/>
          <p14:tracePt t="91154" x="9490075" y="5567363"/>
          <p14:tracePt t="91156" x="9486900" y="5567363"/>
          <p14:tracePt t="91158" x="9478963" y="5567363"/>
          <p14:tracePt t="91160" x="9474200" y="5567363"/>
          <p14:tracePt t="91163" x="9471025" y="5575300"/>
          <p14:tracePt t="91167" x="9466263" y="5575300"/>
          <p14:tracePt t="91171" x="9450388" y="5575300"/>
          <p14:tracePt t="91174" x="9447213" y="5575300"/>
          <p14:tracePt t="91176" x="9442450" y="5578475"/>
          <p14:tracePt t="91178" x="9439275" y="5578475"/>
          <p14:tracePt t="91179" x="9434513" y="5578475"/>
          <p14:tracePt t="91183" x="9431338" y="5578475"/>
          <p14:tracePt t="91187" x="9426575" y="5578475"/>
          <p14:tracePt t="91189" x="9423400" y="5578475"/>
          <p14:tracePt t="91191" x="9415463" y="5578475"/>
          <p14:tracePt t="91197" x="9410700" y="5578475"/>
          <p14:tracePt t="91199" x="9407525" y="5578475"/>
          <p14:tracePt t="91205" x="9402763" y="5578475"/>
          <p14:tracePt t="91207" x="9399588" y="5578475"/>
          <p14:tracePt t="91209" x="9394825" y="5578475"/>
          <p14:tracePt t="91213" x="9391650" y="5578475"/>
          <p14:tracePt t="91215" x="9383713" y="5578475"/>
          <p14:tracePt t="91217" x="9378950" y="5578475"/>
          <p14:tracePt t="91219" x="9375775" y="5578475"/>
          <p14:tracePt t="91221" x="9371013" y="5570538"/>
          <p14:tracePt t="91223" x="9367838" y="5570538"/>
          <p14:tracePt t="91224" x="9355138" y="5570538"/>
          <p14:tracePt t="91227" x="9351963" y="5570538"/>
          <p14:tracePt t="91231" x="9342438" y="5567363"/>
          <p14:tracePt t="91233" x="9339263" y="5567363"/>
          <p14:tracePt t="91235" x="9331325" y="5567363"/>
          <p14:tracePt t="91237" x="9326563" y="5562600"/>
          <p14:tracePt t="91239" x="9318625" y="5562600"/>
          <p14:tracePt t="91241" x="9307513" y="5562600"/>
          <p14:tracePt t="91243" x="9302750" y="5562600"/>
          <p14:tracePt t="91245" x="9299575" y="5559425"/>
          <p14:tracePt t="91247" x="9291638" y="5559425"/>
          <p14:tracePt t="91249" x="9278938" y="5551488"/>
          <p14:tracePt t="91251" x="9267825" y="5551488"/>
          <p14:tracePt t="91253" x="9259888" y="5551488"/>
          <p14:tracePt t="91255" x="9255125" y="5551488"/>
          <p14:tracePt t="91257" x="9244013" y="5551488"/>
          <p14:tracePt t="91259" x="9236075" y="5551488"/>
          <p14:tracePt t="91261" x="9223375" y="5551488"/>
          <p14:tracePt t="91262" x="9220200" y="5551488"/>
          <p14:tracePt t="91265" x="9204325" y="5551488"/>
          <p14:tracePt t="91267" x="9199563" y="5551488"/>
          <p14:tracePt t="91269" x="9191625" y="5551488"/>
          <p14:tracePt t="91271" x="9172575" y="5551488"/>
          <p14:tracePt t="91273" x="9167813" y="5551488"/>
          <p14:tracePt t="91275" x="9151938" y="5551488"/>
          <p14:tracePt t="91277" x="9144000" y="5551488"/>
          <p14:tracePt t="91280" x="9131300" y="5551488"/>
          <p14:tracePt t="91281" x="9115425" y="5551488"/>
          <p14:tracePt t="91283" x="9104313" y="5551488"/>
          <p14:tracePt t="91285" x="9088438" y="5551488"/>
          <p14:tracePt t="91288" x="9080500" y="5551488"/>
          <p14:tracePt t="91290" x="9067800" y="5551488"/>
          <p14:tracePt t="91293" x="9040813" y="5551488"/>
          <p14:tracePt t="91300" x="9004300" y="5551488"/>
          <p14:tracePt t="91304" x="8985250" y="5551488"/>
          <p14:tracePt t="91306" x="8964613" y="5551488"/>
          <p14:tracePt t="91308" x="8953500" y="5559425"/>
          <p14:tracePt t="91309" x="8948738" y="5559425"/>
          <p14:tracePt t="91311" x="8940800" y="5559425"/>
          <p14:tracePt t="91312" x="8924925" y="5559425"/>
          <p14:tracePt t="91315" x="8912225" y="5567363"/>
          <p14:tracePt t="91317" x="8901113" y="5567363"/>
          <p14:tracePt t="91319" x="8893175" y="5567363"/>
          <p14:tracePt t="91321" x="8880475" y="5567363"/>
          <p14:tracePt t="91323" x="8872538" y="5567363"/>
          <p14:tracePt t="91324" x="8861425" y="5567363"/>
          <p14:tracePt t="91327" x="8856663" y="5567363"/>
          <p14:tracePt t="91329" x="8845550" y="5570538"/>
          <p14:tracePt t="91331" x="8840788" y="5570538"/>
          <p14:tracePt t="91333" x="8832850" y="5570538"/>
          <p14:tracePt t="91335" x="8829675" y="5570538"/>
          <p14:tracePt t="91337" x="8816975" y="5570538"/>
          <p14:tracePt t="91339" x="8813800" y="5570538"/>
          <p14:tracePt t="91340" x="8805863" y="5575300"/>
          <p14:tracePt t="91343" x="8793163" y="5575300"/>
          <p14:tracePt t="91347" x="8789988" y="5575300"/>
          <p14:tracePt t="91349" x="8782050" y="5575300"/>
          <p14:tracePt t="91351" x="8774113" y="5575300"/>
          <p14:tracePt t="91353" x="8769350" y="5575300"/>
          <p14:tracePt t="91355" x="8766175" y="5575300"/>
          <p14:tracePt t="91357" x="8758238" y="5575300"/>
          <p14:tracePt t="91363" x="8742363" y="5575300"/>
          <p14:tracePt t="91365" x="8732838" y="5575300"/>
          <p14:tracePt t="91367" x="8729663" y="5575300"/>
          <p14:tracePt t="91373" x="8721725" y="5575300"/>
          <p14:tracePt t="91375" x="8716963" y="5575300"/>
          <p14:tracePt t="91381" x="8713788" y="5575300"/>
          <p14:tracePt t="91383" x="8705850" y="5575300"/>
          <p14:tracePt t="91385" x="8701088" y="5575300"/>
          <p14:tracePt t="91387" x="8697913" y="5575300"/>
          <p14:tracePt t="91389" x="8693150" y="5575300"/>
          <p14:tracePt t="91393" x="8689975" y="5575300"/>
          <p14:tracePt t="91396" x="8685213" y="5575300"/>
          <p14:tracePt t="91396" x="8682038" y="5575300"/>
          <p14:tracePt t="91399" x="8669338" y="5575300"/>
          <p14:tracePt t="91403" x="8658225" y="5567363"/>
          <p14:tracePt t="91405" x="8653463" y="5567363"/>
          <p14:tracePt t="91407" x="8650288" y="5567363"/>
          <p14:tracePt t="91409" x="8645525" y="5567363"/>
          <p14:tracePt t="91411" x="8634413" y="5567363"/>
          <p14:tracePt t="91415" x="8626475" y="5562600"/>
          <p14:tracePt t="91417" x="8621713" y="5562600"/>
          <p14:tracePt t="91419" x="8613775" y="5562600"/>
          <p14:tracePt t="91421" x="8610600" y="5562600"/>
          <p14:tracePt t="91423" x="8602663" y="5562600"/>
          <p14:tracePt t="91425" x="8597900" y="5559425"/>
          <p14:tracePt t="91427" x="8594725" y="5559425"/>
          <p14:tracePt t="91429" x="8589963" y="5559425"/>
          <p14:tracePt t="91430" x="8578850" y="5559425"/>
          <p14:tracePt t="91435" x="8574088" y="5559425"/>
          <p14:tracePt t="91437" x="8566150" y="5559425"/>
          <p14:tracePt t="91439" x="8555038" y="5559425"/>
          <p14:tracePt t="91441" x="8542338" y="5551488"/>
          <p14:tracePt t="91445" x="8534400" y="5551488"/>
          <p14:tracePt t="91447" x="8521700" y="5551488"/>
          <p14:tracePt t="91449" x="8518525" y="5551488"/>
          <p14:tracePt t="91451" x="8513763" y="5551488"/>
          <p14:tracePt t="91453" x="8502650" y="5551488"/>
          <p14:tracePt t="91455" x="8497888" y="5551488"/>
          <p14:tracePt t="91457" x="8489950" y="5551488"/>
          <p14:tracePt t="91459" x="8486775" y="5551488"/>
          <p14:tracePt t="91461" x="8474075" y="5551488"/>
          <p14:tracePt t="91463" x="8466138" y="5546725"/>
          <p14:tracePt t="91465" x="8458200" y="5543550"/>
          <p14:tracePt t="91467" x="8450263" y="5543550"/>
          <p14:tracePt t="91469" x="8447088" y="5543550"/>
          <p14:tracePt t="91471" x="8434388" y="5543550"/>
          <p14:tracePt t="91473" x="8426450" y="5543550"/>
          <p14:tracePt t="91475" x="8423275" y="5543550"/>
          <p14:tracePt t="91477" x="8410575" y="5538788"/>
          <p14:tracePt t="91479" x="8407400" y="5538788"/>
          <p14:tracePt t="91481" x="8399463" y="5538788"/>
          <p14:tracePt t="91482" x="8394700" y="5538788"/>
          <p14:tracePt t="91484" x="8383588" y="5538788"/>
          <p14:tracePt t="91486" x="8375650" y="5538788"/>
          <p14:tracePt t="91489" x="8362950" y="5538788"/>
          <p14:tracePt t="91490" x="8351838" y="5530850"/>
          <p14:tracePt t="91493" x="8347075" y="5530850"/>
          <p14:tracePt t="91495" x="8331200" y="5530850"/>
          <p14:tracePt t="91497" x="8323263" y="5530850"/>
          <p14:tracePt t="91499" x="8310563" y="5530850"/>
          <p14:tracePt t="91500" x="8302625" y="5530850"/>
          <p14:tracePt t="91503" x="8291513" y="5530850"/>
          <p14:tracePt t="91505" x="8283575" y="5530850"/>
          <p14:tracePt t="91507" x="8270875" y="5530850"/>
          <p14:tracePt t="91509" x="8259763" y="5530850"/>
          <p14:tracePt t="91511" x="8255000" y="5530850"/>
          <p14:tracePt t="91513" x="8239125" y="5527675"/>
          <p14:tracePt t="91518" x="8223250" y="5527675"/>
          <p14:tracePt t="91520" x="8220075" y="5527675"/>
          <p14:tracePt t="91522" x="8215313" y="5527675"/>
          <p14:tracePt t="91525" x="8204200" y="5527675"/>
          <p14:tracePt t="91527" x="8199438" y="5527675"/>
          <p14:tracePt t="91530" x="8191500" y="5527675"/>
          <p14:tracePt t="91533" x="8183563" y="5527675"/>
          <p14:tracePt t="91539" x="8180388" y="5527675"/>
          <p14:tracePt t="91543" x="8172450" y="5527675"/>
          <p14:tracePt t="91583" x="8180388" y="5527675"/>
          <p14:tracePt t="91593" x="8183563" y="5527675"/>
          <p14:tracePt t="91597" x="8188325" y="5527675"/>
          <p14:tracePt t="91599" x="8191500" y="5527675"/>
          <p14:tracePt t="91603" x="8196263" y="5527675"/>
          <p14:tracePt t="91607" x="8204200" y="5527675"/>
          <p14:tracePt t="91611" x="8212138" y="5527675"/>
          <p14:tracePt t="91615" x="8215313" y="5527675"/>
          <p14:tracePt t="91617" x="8220075" y="5527675"/>
          <p14:tracePt t="91619" x="8223250" y="5527675"/>
          <p14:tracePt t="91621" x="8235950" y="5527675"/>
          <p14:tracePt t="91623" x="8239125" y="5527675"/>
          <p14:tracePt t="91625" x="8247063" y="5527675"/>
          <p14:tracePt t="91627" x="8251825" y="5527675"/>
          <p14:tracePt t="91630" x="8262938" y="5527675"/>
          <p14:tracePt t="91631" x="8267700" y="5527675"/>
          <p14:tracePt t="91633" x="8283575" y="5527675"/>
          <p14:tracePt t="91635" x="8286750" y="5527675"/>
          <p14:tracePt t="91637" x="8294688" y="5527675"/>
          <p14:tracePt t="91639" x="8307388" y="5527675"/>
          <p14:tracePt t="91641" x="8318500" y="5527675"/>
          <p14:tracePt t="91643" x="8326438" y="5527675"/>
          <p14:tracePt t="91646" x="8331200" y="5527675"/>
          <p14:tracePt t="91647" x="8343900" y="5527675"/>
          <p14:tracePt t="91649" x="8351838" y="5527675"/>
          <p14:tracePt t="91651" x="8370888" y="5519738"/>
          <p14:tracePt t="91656" x="8383588" y="5519738"/>
          <p14:tracePt t="91658" x="8394700" y="5519738"/>
          <p14:tracePt t="91660" x="8402638" y="5519738"/>
          <p14:tracePt t="91666" x="8434388" y="5519738"/>
          <p14:tracePt t="91668" x="8439150" y="5519738"/>
          <p14:tracePt t="91670" x="8447088" y="5514975"/>
          <p14:tracePt t="91672" x="8458200" y="5514975"/>
          <p14:tracePt t="91673" x="8470900" y="5514975"/>
          <p14:tracePt t="91676" x="8478838" y="5514975"/>
          <p14:tracePt t="91677" x="8489950" y="5514975"/>
          <p14:tracePt t="91679" x="8497888" y="5514975"/>
          <p14:tracePt t="91680" x="8510588" y="5514975"/>
          <p14:tracePt t="91683" x="8518525" y="5514975"/>
          <p14:tracePt t="91685" x="8529638" y="5514975"/>
          <p14:tracePt t="91687" x="8542338" y="5514975"/>
          <p14:tracePt t="91689" x="8550275" y="5514975"/>
          <p14:tracePt t="91691" x="8562975" y="5514975"/>
          <p14:tracePt t="91693" x="8570913" y="5514975"/>
          <p14:tracePt t="91695" x="8582025" y="5514975"/>
          <p14:tracePt t="91697" x="8589963" y="5514975"/>
          <p14:tracePt t="91699" x="8602663" y="5514975"/>
          <p14:tracePt t="91701" x="8610600" y="5514975"/>
          <p14:tracePt t="91703" x="8618538" y="5514975"/>
          <p14:tracePt t="91705" x="8626475" y="5514975"/>
          <p14:tracePt t="91707" x="8637588" y="5514975"/>
          <p14:tracePt t="91709" x="8642350" y="5514975"/>
          <p14:tracePt t="91711" x="8645525" y="5514975"/>
          <p14:tracePt t="91713" x="8653463" y="5522913"/>
          <p14:tracePt t="91717" x="8666163" y="5522913"/>
          <p14:tracePt t="91719" x="8669338" y="5522913"/>
          <p14:tracePt t="91721" x="8674100" y="5522913"/>
          <p14:tracePt t="91725" x="8685213" y="5522913"/>
          <p14:tracePt t="91727" x="8689975" y="5522913"/>
          <p14:tracePt t="91729" x="8693150" y="5522913"/>
          <p14:tracePt t="91737" x="8701088" y="5522913"/>
          <p14:tracePt t="91741" x="8705850" y="5522913"/>
          <p14:tracePt t="91745" x="8713788" y="5522913"/>
          <p14:tracePt t="91749" x="8716963" y="5522913"/>
          <p14:tracePt t="91751" x="8721725" y="5522913"/>
          <p14:tracePt t="91753" x="8724900" y="5522913"/>
          <p14:tracePt t="91759" x="8729663" y="5522913"/>
          <p14:tracePt t="91761" x="8732838" y="5522913"/>
          <p14:tracePt t="91763" x="8732838" y="5527675"/>
          <p14:tracePt t="91765" x="8737600" y="5527675"/>
          <p14:tracePt t="91767" x="8745538" y="5527675"/>
          <p14:tracePt t="91771" x="8750300" y="5527675"/>
          <p14:tracePt t="91775" x="8753475" y="5527675"/>
          <p14:tracePt t="91777" x="8758238" y="5527675"/>
          <p14:tracePt t="91780" x="8761413" y="5527675"/>
          <p14:tracePt t="91781" x="8766175" y="5527675"/>
          <p14:tracePt t="91785" x="8769350" y="5527675"/>
          <p14:tracePt t="91787" x="8782050" y="5527675"/>
          <p14:tracePt t="91789" x="8785225" y="5527675"/>
          <p14:tracePt t="91793" x="8789988" y="5527675"/>
          <p14:tracePt t="91796" x="8801100" y="5527675"/>
          <p14:tracePt t="91797" x="8801100" y="5530850"/>
          <p14:tracePt t="91799" x="8805863" y="5530850"/>
          <p14:tracePt t="91801" x="8813800" y="5530850"/>
          <p14:tracePt t="91803" x="8816975" y="5530850"/>
          <p14:tracePt t="91805" x="8821738" y="5530850"/>
          <p14:tracePt t="91807" x="8824913" y="5530850"/>
          <p14:tracePt t="91809" x="8832850" y="5530850"/>
          <p14:tracePt t="91810" x="8837613" y="5530850"/>
          <p14:tracePt t="91813" x="8840788" y="5530850"/>
          <p14:tracePt t="91817" x="8845550" y="5530850"/>
          <p14:tracePt t="91819" x="8848725" y="5530850"/>
          <p14:tracePt t="91821" x="8853488" y="5530850"/>
          <p14:tracePt t="91822" x="8856663" y="5530850"/>
          <p14:tracePt t="91827" x="8864600" y="5530850"/>
          <p14:tracePt t="91830" x="8869363" y="5530850"/>
          <p14:tracePt t="91830" x="8872538" y="5530850"/>
          <p14:tracePt t="91832" x="8877300" y="5530850"/>
          <p14:tracePt t="91837" x="8880475" y="5530850"/>
          <p14:tracePt t="91839" x="8885238" y="5530850"/>
          <p14:tracePt t="91841" x="8888413" y="5530850"/>
          <p14:tracePt t="91842" x="8896350" y="5530850"/>
          <p14:tracePt t="91846" x="8901113" y="5530850"/>
          <p14:tracePt t="91847" x="8904288" y="5530850"/>
          <p14:tracePt t="91849" x="8912225" y="5530850"/>
          <p14:tracePt t="91853" x="8924925" y="5530850"/>
          <p14:tracePt t="91855" x="8932863" y="5530850"/>
          <p14:tracePt t="91859" x="8945563" y="5530850"/>
          <p14:tracePt t="91861" x="8948738" y="5530850"/>
          <p14:tracePt t="91863" x="8956675" y="5530850"/>
          <p14:tracePt t="91865" x="8969375" y="5530850"/>
          <p14:tracePt t="91867" x="8972550" y="5530850"/>
          <p14:tracePt t="91869" x="8985250" y="5530850"/>
          <p14:tracePt t="91870" x="8993188" y="5522913"/>
          <p14:tracePt t="91872" x="9001125" y="5522913"/>
          <p14:tracePt t="91874" x="9009063" y="5522913"/>
          <p14:tracePt t="91876" x="9020175" y="5522913"/>
          <p14:tracePt t="91879" x="9024938" y="5522913"/>
          <p14:tracePt t="91881" x="9032875" y="5522913"/>
          <p14:tracePt t="91883" x="9036050" y="5519738"/>
          <p14:tracePt t="91896" x="9091613" y="5519738"/>
          <p14:tracePt t="91897" x="9096375" y="5519738"/>
          <p14:tracePt t="91898" x="9099550" y="5519738"/>
          <p14:tracePt t="91900" x="9112250" y="5514975"/>
          <p14:tracePt t="91902" x="9120188" y="5514975"/>
          <p14:tracePt t="91904" x="9123363" y="5514975"/>
          <p14:tracePt t="91906" x="9128125" y="5514975"/>
          <p14:tracePt t="91908" x="9136063" y="5514975"/>
          <p14:tracePt t="91910" x="9144000" y="5514975"/>
          <p14:tracePt t="91913" x="9148763" y="5514975"/>
          <p14:tracePt t="91914" x="9151938" y="5514975"/>
          <p14:tracePt t="91916" x="9156700" y="5514975"/>
          <p14:tracePt t="91918" x="9167813" y="5514975"/>
          <p14:tracePt t="91923" x="9172575" y="5514975"/>
          <p14:tracePt t="91927" x="9180513" y="5519738"/>
          <p14:tracePt t="91931" x="9188450" y="5519738"/>
          <p14:tracePt t="91935" x="9191625" y="5527675"/>
          <p14:tracePt t="91937" x="9196388" y="5527675"/>
          <p14:tracePt t="91943" x="9199563" y="5527675"/>
          <p14:tracePt t="91946" x="9204325" y="5527675"/>
          <p14:tracePt t="91949" x="9207500" y="5527675"/>
          <p14:tracePt t="91951" x="9212263" y="5527675"/>
          <p14:tracePt t="91957" x="9220200" y="5527675"/>
          <p14:tracePt t="91959" x="9220200" y="5530850"/>
          <p14:tracePt t="91965" x="9223375" y="5530850"/>
          <p14:tracePt t="91969" x="9228138" y="5530850"/>
          <p14:tracePt t="91973" x="9231313" y="5530850"/>
          <p14:tracePt t="91977" x="9236075" y="5530850"/>
          <p14:tracePt t="91985" x="9239250" y="5530850"/>
          <p14:tracePt t="91987" x="9244013" y="5530850"/>
          <p14:tracePt t="91989" x="9251950" y="5530850"/>
          <p14:tracePt t="91997" x="9255125" y="5530850"/>
          <p14:tracePt t="91999" x="9259888" y="5530850"/>
          <p14:tracePt t="92001" x="9263063" y="5530850"/>
          <p14:tracePt t="92003" x="9263063" y="5522913"/>
          <p14:tracePt t="92005" x="9267825" y="5522913"/>
          <p14:tracePt t="92009" x="9271000" y="5522913"/>
          <p14:tracePt t="92013" x="9275763" y="5522913"/>
          <p14:tracePt t="92015" x="9275763" y="5519738"/>
          <p14:tracePt t="92017" x="9283700" y="5519738"/>
          <p14:tracePt t="92025" x="9286875" y="5519738"/>
          <p14:tracePt t="92030" x="9291638" y="5519738"/>
          <p14:tracePt t="92033" x="9291638" y="5514975"/>
          <p14:tracePt t="92047" x="9294813" y="5514975"/>
          <p14:tracePt t="92182" x="9294813" y="5511800"/>
          <p14:tracePt t="92188" x="9283700" y="5507038"/>
          <p14:tracePt t="92193" x="9275763" y="5499100"/>
          <p14:tracePt t="92200" x="9259888" y="5495925"/>
          <p14:tracePt t="92204" x="9251950" y="5487988"/>
          <p14:tracePt t="92206" x="9247188" y="5487988"/>
          <p14:tracePt t="92209" x="9244013" y="5487988"/>
          <p14:tracePt t="92210" x="9231313" y="5487988"/>
          <p14:tracePt t="92213" x="9231313" y="5483225"/>
          <p14:tracePt t="92215" x="9223375" y="5483225"/>
          <p14:tracePt t="92220" x="9212263" y="5470525"/>
          <p14:tracePt t="92222" x="9207500" y="5470525"/>
          <p14:tracePt t="92224" x="9204325" y="5470525"/>
          <p14:tracePt t="92228" x="9191625" y="5470525"/>
          <p14:tracePt t="92231" x="9183688" y="5467350"/>
          <p14:tracePt t="92234" x="9175750" y="5467350"/>
          <p14:tracePt t="92235" x="9164638" y="5467350"/>
          <p14:tracePt t="92237" x="9151938" y="5467350"/>
          <p14:tracePt t="92239" x="9148763" y="5467350"/>
          <p14:tracePt t="92241" x="9144000" y="5467350"/>
          <p14:tracePt t="92243" x="9139238" y="5467350"/>
          <p14:tracePt t="92246" x="9131300" y="5467350"/>
          <p14:tracePt t="92246" x="9128125" y="5467350"/>
          <p14:tracePt t="92249" x="9120188" y="5467350"/>
          <p14:tracePt t="92250" x="9112250" y="5467350"/>
          <p14:tracePt t="92253" x="9099550" y="5467350"/>
          <p14:tracePt t="92254" x="9096375" y="5467350"/>
          <p14:tracePt t="92256" x="9088438" y="5467350"/>
          <p14:tracePt t="92261" x="9075738" y="5467350"/>
          <p14:tracePt t="92263" x="9067800" y="5467350"/>
          <p14:tracePt t="92265" x="9056688" y="5467350"/>
          <p14:tracePt t="92267" x="9051925" y="5467350"/>
          <p14:tracePt t="92269" x="9043988" y="5467350"/>
          <p14:tracePt t="92271" x="9036050" y="5467350"/>
          <p14:tracePt t="92273" x="9028113" y="5467350"/>
          <p14:tracePt t="92276" x="9017000" y="5467350"/>
          <p14:tracePt t="92279" x="9012238" y="5467350"/>
          <p14:tracePt t="92281" x="9004300" y="5467350"/>
          <p14:tracePt t="92282" x="9001125" y="5467350"/>
          <p14:tracePt t="92285" x="8996363" y="5467350"/>
          <p14:tracePt t="92286" x="8993188" y="5467350"/>
          <p14:tracePt t="92288" x="8985250" y="5467350"/>
          <p14:tracePt t="92290" x="8980488" y="5467350"/>
          <p14:tracePt t="92292" x="8977313" y="5467350"/>
          <p14:tracePt t="92295" x="8972550" y="5467350"/>
          <p14:tracePt t="92296" x="8969375" y="5467350"/>
          <p14:tracePt t="92298" x="8964613" y="5467350"/>
          <p14:tracePt t="92300" x="8961438" y="5467350"/>
          <p14:tracePt t="92302" x="8953500" y="5467350"/>
          <p14:tracePt t="92304" x="8948738" y="5467350"/>
          <p14:tracePt t="92306" x="8945563" y="5467350"/>
          <p14:tracePt t="92309" x="8940800" y="5467350"/>
          <p14:tracePt t="92310" x="8936038" y="5467350"/>
          <p14:tracePt t="92313" x="8932863" y="5467350"/>
          <p14:tracePt t="92317" x="8928100" y="5459413"/>
          <p14:tracePt t="92319" x="8916988" y="5459413"/>
          <p14:tracePt t="92321" x="8912225" y="5459413"/>
          <p14:tracePt t="92323" x="8909050" y="5459413"/>
          <p14:tracePt t="92327" x="8904288" y="5454650"/>
          <p14:tracePt t="92330" x="8893175" y="5454650"/>
          <p14:tracePt t="92332" x="8885238" y="5454650"/>
          <p14:tracePt t="92334" x="8880475" y="5451475"/>
          <p14:tracePt t="92338" x="8869363" y="5451475"/>
          <p14:tracePt t="92343" x="8864600" y="5446713"/>
          <p14:tracePt t="92346" x="8861425" y="5446713"/>
          <p14:tracePt t="92347" x="8856663" y="5446713"/>
          <p14:tracePt t="92348" x="8845550" y="5446713"/>
          <p14:tracePt t="92351" x="8840788" y="5446713"/>
          <p14:tracePt t="92352" x="8840788" y="5443538"/>
          <p14:tracePt t="92354" x="8832850" y="5443538"/>
          <p14:tracePt t="92356" x="8829675" y="5443538"/>
          <p14:tracePt t="92359" x="8816975" y="5443538"/>
          <p14:tracePt t="92361" x="8813800" y="5443538"/>
          <p14:tracePt t="92363" x="8809038" y="5443538"/>
          <p14:tracePt t="92365" x="8801100" y="5443538"/>
          <p14:tracePt t="92367" x="8793163" y="5443538"/>
          <p14:tracePt t="92369" x="8785225" y="5443538"/>
          <p14:tracePt t="92371" x="8774113" y="5443538"/>
          <p14:tracePt t="92373" x="8769350" y="5443538"/>
          <p14:tracePt t="92374" x="8766175" y="5443538"/>
          <p14:tracePt t="92377" x="8750300" y="5443538"/>
          <p14:tracePt t="92378" x="8745538" y="5443538"/>
          <p14:tracePt t="92381" x="8737600" y="5443538"/>
          <p14:tracePt t="92383" x="8732838" y="5443538"/>
          <p14:tracePt t="92385" x="8716963" y="5443538"/>
          <p14:tracePt t="92387" x="8713788" y="5443538"/>
          <p14:tracePt t="92389" x="8701088" y="5443538"/>
          <p14:tracePt t="92391" x="8697913" y="5443538"/>
          <p14:tracePt t="92393" x="8693150" y="5443538"/>
          <p14:tracePt t="92397" x="8674100" y="5443538"/>
          <p14:tracePt t="92399" x="8666163" y="5443538"/>
          <p14:tracePt t="92400" x="8653463" y="5443538"/>
          <p14:tracePt t="92403" x="8650288" y="5443538"/>
          <p14:tracePt t="92405" x="8645525" y="5443538"/>
          <p14:tracePt t="92407" x="8642350" y="5443538"/>
          <p14:tracePt t="92408" x="8629650" y="5443538"/>
          <p14:tracePt t="92411" x="8629650" y="5446713"/>
          <p14:tracePt t="92413" x="8626475" y="5446713"/>
          <p14:tracePt t="92416" x="8618538" y="5446713"/>
          <p14:tracePt t="92418" x="8613775" y="5446713"/>
          <p14:tracePt t="92422" x="8605838" y="5446713"/>
          <p14:tracePt t="92425" x="8597900" y="5446713"/>
          <p14:tracePt t="92434" x="8594725" y="5446713"/>
          <p14:tracePt t="92438" x="8589963" y="5446713"/>
          <p14:tracePt t="92439" x="8578850" y="5446713"/>
          <p14:tracePt t="92449" x="8574088" y="5446713"/>
          <p14:tracePt t="92459" x="8570913" y="5446713"/>
          <p14:tracePt t="92471" x="8566150" y="5446713"/>
          <p14:tracePt t="92497" x="8566150" y="5443538"/>
          <p14:tracePt t="92534" x="8574088" y="5443538"/>
          <p14:tracePt t="92537" x="8578850" y="5443538"/>
          <p14:tracePt t="92542" x="8582025" y="5443538"/>
          <p14:tracePt t="92544" x="8589963" y="5443538"/>
          <p14:tracePt t="92548" x="8602663" y="5443538"/>
          <p14:tracePt t="92549" x="8610600" y="5443538"/>
          <p14:tracePt t="92551" x="8613775" y="5443538"/>
          <p14:tracePt t="92553" x="8618538" y="5443538"/>
          <p14:tracePt t="92554" x="8629650" y="5443538"/>
          <p14:tracePt t="92557" x="8634413" y="5443538"/>
          <p14:tracePt t="92559" x="8642350" y="5443538"/>
          <p14:tracePt t="92561" x="8645525" y="5443538"/>
          <p14:tracePt t="92563" x="8658225" y="5443538"/>
          <p14:tracePt t="92564" x="8661400" y="5443538"/>
          <p14:tracePt t="92567" x="8666163" y="5443538"/>
          <p14:tracePt t="92569" x="8674100" y="5443538"/>
          <p14:tracePt t="92571" x="8685213" y="5443538"/>
          <p14:tracePt t="92573" x="8689975" y="5443538"/>
          <p14:tracePt t="92575" x="8701088" y="5443538"/>
          <p14:tracePt t="92577" x="8709025" y="5443538"/>
          <p14:tracePt t="92579" x="8713788" y="5443538"/>
          <p14:tracePt t="92581" x="8716963" y="5443538"/>
          <p14:tracePt t="92583" x="8732838" y="5443538"/>
          <p14:tracePt t="92585" x="8737600" y="5443538"/>
          <p14:tracePt t="92587" x="8745538" y="5443538"/>
          <p14:tracePt t="92589" x="8758238" y="5443538"/>
          <p14:tracePt t="92591" x="8769350" y="5443538"/>
          <p14:tracePt t="92593" x="8774113" y="5451475"/>
          <p14:tracePt t="92595" x="8793163" y="5451475"/>
          <p14:tracePt t="92597" x="8801100" y="5451475"/>
          <p14:tracePt t="92598" x="8805863" y="5454650"/>
          <p14:tracePt t="92601" x="8816975" y="5454650"/>
          <p14:tracePt t="92602" x="8824913" y="5454650"/>
          <p14:tracePt t="92606" x="8829675" y="5454650"/>
          <p14:tracePt t="92608" x="8840788" y="5459413"/>
          <p14:tracePt t="92610" x="8845550" y="5459413"/>
          <p14:tracePt t="92612" x="8853488" y="5459413"/>
          <p14:tracePt t="92620" x="8888413" y="5462588"/>
          <p14:tracePt t="92623" x="8896350" y="5462588"/>
          <p14:tracePt t="92625" x="8909050" y="5462588"/>
          <p14:tracePt t="92627" x="8912225" y="5462588"/>
          <p14:tracePt t="92629" x="8916988" y="5467350"/>
          <p14:tracePt t="92630" x="8920163" y="5467350"/>
          <p14:tracePt t="92633" x="8924925" y="5467350"/>
          <p14:tracePt t="92636" x="8928100" y="5467350"/>
          <p14:tracePt t="92638" x="8936038" y="5467350"/>
          <p14:tracePt t="92640" x="8940800" y="5467350"/>
          <p14:tracePt t="92643" x="8945563" y="5467350"/>
          <p14:tracePt t="92646" x="8948738" y="5475288"/>
          <p14:tracePt t="92647" x="8953500" y="5475288"/>
          <p14:tracePt t="92651" x="8956675" y="5475288"/>
          <p14:tracePt t="92653" x="8961438" y="5475288"/>
          <p14:tracePt t="92655" x="8969375" y="5475288"/>
          <p14:tracePt t="92659" x="8972550" y="5475288"/>
          <p14:tracePt t="92663" x="8980488" y="5475288"/>
          <p14:tracePt t="92667" x="8985250" y="5475288"/>
          <p14:tracePt t="92671" x="8988425" y="5475288"/>
          <p14:tracePt t="92673" x="8996363" y="5475288"/>
          <p14:tracePt t="92675" x="9001125" y="5475288"/>
          <p14:tracePt t="92682" x="9004300" y="5475288"/>
          <p14:tracePt t="92688" x="9009063" y="5478463"/>
          <p14:tracePt t="92695" x="9012238" y="5478463"/>
          <p14:tracePt t="92700" x="9017000" y="5478463"/>
          <p14:tracePt t="92788" x="9028113" y="5478463"/>
          <p14:tracePt t="92792" x="9032875" y="5478463"/>
          <p14:tracePt t="92798" x="9036050" y="5478463"/>
          <p14:tracePt t="92804" x="9040813" y="5478463"/>
          <p14:tracePt t="92808" x="9043988" y="5478463"/>
          <p14:tracePt t="92815" x="9043988" y="5470525"/>
          <p14:tracePt t="92847" x="9048750" y="5470525"/>
          <p14:tracePt t="92860" x="9048750" y="5467350"/>
          <p14:tracePt t="92897" x="9059863" y="5467350"/>
          <p14:tracePt t="92902" x="9064625" y="5462588"/>
          <p14:tracePt t="92905" x="9067800" y="5462588"/>
          <p14:tracePt t="92912" x="9080500" y="5459413"/>
          <p14:tracePt t="92915" x="9091613" y="5459413"/>
          <p14:tracePt t="92920" x="9099550" y="5454650"/>
          <p14:tracePt t="92923" x="9104313" y="5451475"/>
          <p14:tracePt t="92927" x="9115425" y="5451475"/>
          <p14:tracePt t="92931" x="9120188" y="5451475"/>
          <p14:tracePt t="92937" x="9123363" y="5451475"/>
          <p14:tracePt t="92946" x="9123363" y="5446713"/>
          <p14:tracePt t="93078" x="9123363" y="5438775"/>
          <p14:tracePt t="93084" x="9123363" y="5435600"/>
          <p14:tracePt t="93090" x="9123363" y="5430838"/>
          <p14:tracePt t="93092" x="9123363" y="5427663"/>
          <p14:tracePt t="93098" x="9115425" y="5419725"/>
          <p14:tracePt t="93104" x="9112250" y="5407025"/>
          <p14:tracePt t="93106" x="9112250" y="5403850"/>
          <p14:tracePt t="93109" x="9107488" y="5399088"/>
          <p14:tracePt t="93112" x="9107488" y="5395913"/>
          <p14:tracePt t="93114" x="9104313" y="5391150"/>
          <p14:tracePt t="93117" x="9104313" y="5387975"/>
          <p14:tracePt t="93121" x="9099550" y="5383213"/>
          <p14:tracePt t="93125" x="9096375" y="5375275"/>
          <p14:tracePt t="93127" x="9096375" y="5372100"/>
          <p14:tracePt t="93130" x="9088438" y="5364163"/>
          <p14:tracePt t="93133" x="9083675" y="5351463"/>
          <p14:tracePt t="93135" x="9080500" y="5351463"/>
          <p14:tracePt t="93137" x="9075738" y="5348288"/>
          <p14:tracePt t="93139" x="9075738" y="5343525"/>
          <p14:tracePt t="93141" x="9072563" y="5340350"/>
          <p14:tracePt t="93143" x="9072563" y="5335588"/>
          <p14:tracePt t="93147" x="9067800" y="5335588"/>
          <p14:tracePt t="93149" x="9059863" y="5327650"/>
          <p14:tracePt t="93151" x="9059863" y="5324475"/>
          <p14:tracePt t="93153" x="9056688" y="5319713"/>
          <p14:tracePt t="93155" x="9051925" y="5319713"/>
          <p14:tracePt t="93161" x="9048750" y="5319713"/>
          <p14:tracePt t="93165" x="9048750" y="5316538"/>
          <p14:tracePt t="93167" x="9043988" y="5316538"/>
          <p14:tracePt t="93173" x="9040813" y="5311775"/>
          <p14:tracePt t="93185" x="9036050" y="5308600"/>
          <p14:tracePt t="93259" x="9036050" y="5303838"/>
          <p14:tracePt t="93273" x="9036050" y="5295900"/>
          <p14:tracePt t="93275" x="9028113" y="5295900"/>
          <p14:tracePt t="93328" x="9028113" y="5292725"/>
          <p14:tracePt t="93362" x="9028113" y="5287963"/>
          <p14:tracePt t="93365" x="9028113" y="5283200"/>
          <p14:tracePt t="93373" x="9028113" y="5275263"/>
          <p14:tracePt t="93377" x="9028113" y="5267325"/>
          <p14:tracePt t="93380" x="9028113" y="5264150"/>
          <p14:tracePt t="93383" x="9024938" y="5264150"/>
          <p14:tracePt t="93386" x="9024938" y="5259388"/>
          <p14:tracePt t="93388" x="9020175" y="5259388"/>
          <p14:tracePt t="93391" x="9020175" y="5256213"/>
          <p14:tracePt t="93393" x="9020175" y="5251450"/>
          <p14:tracePt t="93398" x="9017000" y="5243513"/>
          <p14:tracePt t="93402" x="9017000" y="5232400"/>
          <p14:tracePt t="93404" x="9004300" y="5227638"/>
          <p14:tracePt t="93405" x="9004300" y="5216525"/>
          <p14:tracePt t="93407" x="9004300" y="5211763"/>
          <p14:tracePt t="93409" x="9001125" y="5211763"/>
          <p14:tracePt t="93412" x="8996363" y="5203825"/>
          <p14:tracePt t="93414" x="8996363" y="5192713"/>
          <p14:tracePt t="93415" x="8993188" y="5187950"/>
          <p14:tracePt t="93417" x="8988425" y="5176838"/>
          <p14:tracePt t="93419" x="8988425" y="5172075"/>
          <p14:tracePt t="93421" x="8980488" y="5168900"/>
          <p14:tracePt t="93423" x="8980488" y="5160963"/>
          <p14:tracePt t="93425" x="8977313" y="5156200"/>
          <p14:tracePt t="93427" x="8977313" y="5145088"/>
          <p14:tracePt t="93428" x="8972550" y="5140325"/>
          <p14:tracePt t="93431" x="8972550" y="5132388"/>
          <p14:tracePt t="93433" x="8969375" y="5124450"/>
          <p14:tracePt t="93435" x="8969375" y="5121275"/>
          <p14:tracePt t="93437" x="8964613" y="5113338"/>
          <p14:tracePt t="93439" x="8964613" y="5108575"/>
          <p14:tracePt t="93441" x="8961438" y="5105400"/>
          <p14:tracePt t="93443" x="8961438" y="5097463"/>
          <p14:tracePt t="93445" x="8953500" y="5097463"/>
          <p14:tracePt t="93447" x="8953500" y="5092700"/>
          <p14:tracePt t="93449" x="8948738" y="5084763"/>
          <p14:tracePt t="93452" x="8948738" y="5080000"/>
          <p14:tracePt t="93454" x="8948738" y="5068888"/>
          <p14:tracePt t="93456" x="8948738" y="5064125"/>
          <p14:tracePt t="93460" x="8945563" y="5056188"/>
          <p14:tracePt t="93466" x="8940800" y="5037138"/>
          <p14:tracePt t="93468" x="8940800" y="5032375"/>
          <p14:tracePt t="93470" x="8940800" y="5029200"/>
          <p14:tracePt t="93471" x="8936038" y="5024438"/>
          <p14:tracePt t="93476" x="8936038" y="5013325"/>
          <p14:tracePt t="93477" x="8936038" y="5008563"/>
          <p14:tracePt t="93479" x="8936038" y="5005388"/>
          <p14:tracePt t="93480" x="8936038" y="5000625"/>
          <p14:tracePt t="93482" x="8936038" y="4997450"/>
          <p14:tracePt t="93484" x="8936038" y="4992688"/>
          <p14:tracePt t="93486" x="8936038" y="4984750"/>
          <p14:tracePt t="93489" x="8936038" y="4981575"/>
          <p14:tracePt t="93490" x="8936038" y="4976813"/>
          <p14:tracePt t="93492" x="8936038" y="4973638"/>
          <p14:tracePt t="93495" x="8936038" y="4968875"/>
          <p14:tracePt t="93496" x="8936038" y="4957763"/>
          <p14:tracePt t="93498" x="8936038" y="4953000"/>
          <p14:tracePt t="93502" x="8936038" y="4949825"/>
          <p14:tracePt t="93507" x="8936038" y="4945063"/>
          <p14:tracePt t="93509" x="8936038" y="4941888"/>
          <p14:tracePt t="93512" x="8936038" y="4937125"/>
          <p14:tracePt t="93513" x="8936038" y="4933950"/>
          <p14:tracePt t="93517" x="8936038" y="4929188"/>
          <p14:tracePt t="93519" x="8936038" y="4921250"/>
          <p14:tracePt t="93520" x="8936038" y="4913313"/>
          <p14:tracePt t="93528" x="8936038" y="4902200"/>
          <p14:tracePt t="93532" x="8936038" y="4892675"/>
          <p14:tracePt t="93536" x="8936038" y="4889500"/>
          <p14:tracePt t="93538" x="8936038" y="4884738"/>
          <p14:tracePt t="93541" x="8936038" y="4876800"/>
          <p14:tracePt t="93548" x="8936038" y="4865688"/>
          <p14:tracePt t="93550" x="8936038" y="4860925"/>
          <p14:tracePt t="93552" x="8932863" y="4860925"/>
          <p14:tracePt t="93554" x="8932863" y="4857750"/>
          <p14:tracePt t="93557" x="8932863" y="4852988"/>
          <p14:tracePt t="93562" x="8932863" y="4849813"/>
          <p14:tracePt t="93565" x="8932863" y="4845050"/>
          <p14:tracePt t="93571" x="8932863" y="4837113"/>
          <p14:tracePt t="93573" x="8932863" y="4833938"/>
          <p14:tracePt t="93579" x="8932863" y="4829175"/>
          <p14:tracePt t="93587" x="8932863" y="4826000"/>
          <p14:tracePt t="93593" x="8932863" y="4821238"/>
          <p14:tracePt t="93597" x="8932863" y="4818063"/>
          <p14:tracePt t="93601" x="8932863" y="4813300"/>
          <p14:tracePt t="93605" x="8928100" y="4810125"/>
          <p14:tracePt t="93609" x="8928100" y="4802188"/>
          <p14:tracePt t="93615" x="8928100" y="4797425"/>
          <p14:tracePt t="93625" x="8920163" y="4794250"/>
          <p14:tracePt t="93627" x="8920163" y="4789488"/>
          <p14:tracePt t="93633" x="8920163" y="4786313"/>
          <p14:tracePt t="93637" x="8920163" y="4781550"/>
          <p14:tracePt t="93645" x="8916988" y="4781550"/>
          <p14:tracePt t="93651" x="8916988" y="4778375"/>
          <p14:tracePt t="93667" x="8916988" y="4770438"/>
          <p14:tracePt t="94063" x="8916988" y="4765675"/>
          <p14:tracePt t="94524" x="8924925" y="4765675"/>
          <p14:tracePt t="94526" x="8928100" y="4765675"/>
          <p14:tracePt t="94528" x="8932863" y="4773613"/>
          <p14:tracePt t="94529" x="8936038" y="4778375"/>
          <p14:tracePt t="94532" x="8940800" y="4778375"/>
          <p14:tracePt t="94534" x="8945563" y="4778375"/>
          <p14:tracePt t="94536" x="8956675" y="4781550"/>
          <p14:tracePt t="94538" x="8961438" y="4781550"/>
          <p14:tracePt t="94540" x="8972550" y="4786313"/>
          <p14:tracePt t="94542" x="8977313" y="4786313"/>
          <p14:tracePt t="94544" x="8985250" y="4794250"/>
          <p14:tracePt t="94546" x="8996363" y="4805363"/>
          <p14:tracePt t="94548" x="9009063" y="4805363"/>
          <p14:tracePt t="94550" x="9012238" y="4805363"/>
          <p14:tracePt t="94552" x="9020175" y="4810125"/>
          <p14:tracePt t="94554" x="9032875" y="4813300"/>
          <p14:tracePt t="94556" x="9043988" y="4821238"/>
          <p14:tracePt t="94558" x="9051925" y="4826000"/>
          <p14:tracePt t="94560" x="9059863" y="4826000"/>
          <p14:tracePt t="94562" x="9064625" y="4829175"/>
          <p14:tracePt t="94564" x="9083675" y="4833938"/>
          <p14:tracePt t="94566" x="9096375" y="4841875"/>
          <p14:tracePt t="94568" x="9099550" y="4845050"/>
          <p14:tracePt t="94570" x="9115425" y="4845050"/>
          <p14:tracePt t="94572" x="9128125" y="4849813"/>
          <p14:tracePt t="94574" x="9136063" y="4857750"/>
          <p14:tracePt t="94576" x="9139238" y="4860925"/>
          <p14:tracePt t="94578" x="9151938" y="4865688"/>
          <p14:tracePt t="94580" x="9164638" y="4868863"/>
          <p14:tracePt t="94582" x="9172575" y="4876800"/>
          <p14:tracePt t="94584" x="9180513" y="4881563"/>
          <p14:tracePt t="94585" x="9191625" y="4884738"/>
          <p14:tracePt t="94588" x="9199563" y="4884738"/>
          <p14:tracePt t="94590" x="9212263" y="4889500"/>
          <p14:tracePt t="94592" x="9220200" y="4897438"/>
          <p14:tracePt t="94594" x="9223375" y="4902200"/>
          <p14:tracePt t="94596" x="9231313" y="4905375"/>
          <p14:tracePt t="94598" x="9244013" y="4910138"/>
          <p14:tracePt t="94600" x="9244013" y="4913313"/>
          <p14:tracePt t="94601" x="9251950" y="4913313"/>
          <p14:tracePt t="94604" x="9263063" y="4921250"/>
          <p14:tracePt t="94606" x="9267825" y="4921250"/>
          <p14:tracePt t="94608" x="9278938" y="4926013"/>
          <p14:tracePt t="94610" x="9278938" y="4929188"/>
          <p14:tracePt t="94612" x="9283700" y="4933950"/>
          <p14:tracePt t="94615" x="9291638" y="4941888"/>
          <p14:tracePt t="94620" x="9299575" y="4941888"/>
          <p14:tracePt t="94622" x="9302750" y="4945063"/>
          <p14:tracePt t="94624" x="9307513" y="4949825"/>
          <p14:tracePt t="94629" x="9310688" y="4953000"/>
          <p14:tracePt t="94630" x="9310688" y="4957763"/>
          <p14:tracePt t="94632" x="9315450" y="4957763"/>
          <p14:tracePt t="94637" x="9318625" y="4960938"/>
          <p14:tracePt t="94639" x="9318625" y="4965700"/>
          <p14:tracePt t="94641" x="9323388" y="4965700"/>
          <p14:tracePt t="94650" x="9334500" y="4976813"/>
          <p14:tracePt t="94653" x="9339263" y="4981575"/>
          <p14:tracePt t="94656" x="9339263" y="4984750"/>
          <p14:tracePt t="94659" x="9339263" y="4989513"/>
          <p14:tracePt t="94664" x="9342438" y="4992688"/>
          <p14:tracePt t="94665" x="9347200" y="4997450"/>
          <p14:tracePt t="94667" x="9351963" y="5005388"/>
          <p14:tracePt t="94670" x="9355138" y="5008563"/>
          <p14:tracePt t="94672" x="9363075" y="5013325"/>
          <p14:tracePt t="94674" x="9363075" y="5016500"/>
          <p14:tracePt t="94676" x="9367838" y="5016500"/>
          <p14:tracePt t="94678" x="9371013" y="5021263"/>
          <p14:tracePt t="94679" x="9375775" y="5024438"/>
          <p14:tracePt t="94681" x="9378950" y="5029200"/>
          <p14:tracePt t="94684" x="9378950" y="5037138"/>
          <p14:tracePt t="94686" x="9391650" y="5040313"/>
          <p14:tracePt t="94688" x="9394825" y="5045075"/>
          <p14:tracePt t="94690" x="9399588" y="5053013"/>
          <p14:tracePt t="94691" x="9402763" y="5060950"/>
          <p14:tracePt t="94694" x="9407525" y="5060950"/>
          <p14:tracePt t="94696" x="9410700" y="5068888"/>
          <p14:tracePt t="94697" x="9418638" y="5072063"/>
          <p14:tracePt t="94700" x="9426575" y="5072063"/>
          <p14:tracePt t="94702" x="9431338" y="5084763"/>
          <p14:tracePt t="94704" x="9442450" y="5087938"/>
          <p14:tracePt t="94705" x="9455150" y="5097463"/>
          <p14:tracePt t="94708" x="9458325" y="5097463"/>
          <p14:tracePt t="94710" x="9471025" y="5105400"/>
          <p14:tracePt t="94712" x="9478963" y="5116513"/>
          <p14:tracePt t="94714" x="9486900" y="5116513"/>
          <p14:tracePt t="94716" x="9498013" y="5121275"/>
          <p14:tracePt t="94718" x="9505950" y="5132388"/>
          <p14:tracePt t="94720" x="9510713" y="5145088"/>
          <p14:tracePt t="94722" x="9529763" y="5148263"/>
          <p14:tracePt t="94723" x="9534525" y="5153025"/>
          <p14:tracePt t="94726" x="9542463" y="5160963"/>
          <p14:tracePt t="94728" x="9555163" y="5164138"/>
          <p14:tracePt t="94730" x="9566275" y="5168900"/>
          <p14:tracePt t="94732" x="9571038" y="5180013"/>
          <p14:tracePt t="94734" x="9582150" y="5180013"/>
          <p14:tracePt t="94736" x="9590088" y="5187950"/>
          <p14:tracePt t="94738" x="9598025" y="5195888"/>
          <p14:tracePt t="94740" x="9605963" y="5195888"/>
          <p14:tracePt t="94741" x="9618663" y="5208588"/>
          <p14:tracePt t="94744" x="9629775" y="5211763"/>
          <p14:tracePt t="94746" x="9634538" y="5219700"/>
          <p14:tracePt t="94747" x="9650413" y="5219700"/>
          <p14:tracePt t="94750" x="9661525" y="5227638"/>
          <p14:tracePt t="94752" x="9666288" y="5235575"/>
          <p14:tracePt t="94754" x="9674225" y="5240338"/>
          <p14:tracePt t="94756" x="9685338" y="5243513"/>
          <p14:tracePt t="94758" x="9690100" y="5248275"/>
          <p14:tracePt t="94760" x="9693275" y="5251450"/>
          <p14:tracePt t="94761" x="9709150" y="5251450"/>
          <p14:tracePt t="94764" x="9717088" y="5264150"/>
          <p14:tracePt t="94766" x="9725025" y="5272088"/>
          <p14:tracePt t="94768" x="9729788" y="5272088"/>
          <p14:tracePt t="94770" x="9737725" y="5275263"/>
          <p14:tracePt t="94772" x="9740900" y="5280025"/>
          <p14:tracePt t="94774" x="9748838" y="5283200"/>
          <p14:tracePt t="94776" x="9753600" y="5283200"/>
          <p14:tracePt t="94778" x="9766300" y="5287963"/>
          <p14:tracePt t="94780" x="9769475" y="5287963"/>
          <p14:tracePt t="94782" x="9774238" y="5295900"/>
          <p14:tracePt t="94784" x="9785350" y="5300663"/>
          <p14:tracePt t="94786" x="9790113" y="5303838"/>
          <p14:tracePt t="94788" x="9793288" y="5308600"/>
          <p14:tracePt t="94791" x="9801225" y="5308600"/>
          <p14:tracePt t="94793" x="9813925" y="5311775"/>
          <p14:tracePt t="94799" x="9821863" y="5319713"/>
          <p14:tracePt t="94803" x="9840913" y="5324475"/>
          <p14:tracePt t="94805" x="9840913" y="5327650"/>
          <p14:tracePt t="94806" x="9848850" y="5332413"/>
          <p14:tracePt t="94808" x="9853613" y="5332413"/>
          <p14:tracePt t="94810" x="9861550" y="5335588"/>
          <p14:tracePt t="94812" x="9864725" y="5335588"/>
          <p14:tracePt t="94814" x="9869488" y="5335588"/>
          <p14:tracePt t="94817" x="9880600" y="5343525"/>
          <p14:tracePt t="94820" x="9885363" y="5348288"/>
          <p14:tracePt t="94823" x="9896475" y="5351463"/>
          <p14:tracePt t="94825" x="9904413" y="5351463"/>
          <p14:tracePt t="94827" x="9909175" y="5351463"/>
          <p14:tracePt t="94830" x="9925050" y="5356225"/>
          <p14:tracePt t="94832" x="9928225" y="5356225"/>
          <p14:tracePt t="94834" x="9940925" y="5367338"/>
          <p14:tracePt t="94835" x="9948863" y="5367338"/>
          <p14:tracePt t="94837" x="9961563" y="5372100"/>
          <p14:tracePt t="94840" x="9964738" y="5372100"/>
          <p14:tracePt t="94842" x="9980613" y="5375275"/>
          <p14:tracePt t="94845" x="9985375" y="5375275"/>
          <p14:tracePt t="94846" x="9993313" y="5383213"/>
          <p14:tracePt t="94848" x="10004425" y="5387975"/>
          <p14:tracePt t="94851" x="10009188" y="5387975"/>
          <p14:tracePt t="94853" x="10025063" y="5391150"/>
          <p14:tracePt t="94855" x="10028238" y="5395913"/>
          <p14:tracePt t="94857" x="10044113" y="5395913"/>
          <p14:tracePt t="94859" x="10048875" y="5395913"/>
          <p14:tracePt t="94860" x="10059988" y="5403850"/>
          <p14:tracePt t="94863" x="10072688" y="5407025"/>
          <p14:tracePt t="94867" x="10091738" y="5419725"/>
          <p14:tracePt t="94867" x="10104438" y="5419725"/>
          <p14:tracePt t="94870" x="10112375" y="5422900"/>
          <p14:tracePt t="94872" x="10120313" y="5422900"/>
          <p14:tracePt t="94874" x="10131425" y="5427663"/>
          <p14:tracePt t="94876" x="10144125" y="5427663"/>
          <p14:tracePt t="94879" x="10155238" y="5435600"/>
          <p14:tracePt t="94882" x="10175875" y="5438775"/>
          <p14:tracePt t="94885" x="10191750" y="5451475"/>
          <p14:tracePt t="94888" x="10204450" y="5451475"/>
          <p14:tracePt t="94889" x="10215563" y="5451475"/>
          <p14:tracePt t="94892" x="10223500" y="5454650"/>
          <p14:tracePt t="94895" x="10236200" y="5462588"/>
          <p14:tracePt t="94896" x="10252075" y="5467350"/>
          <p14:tracePt t="94897" x="10263188" y="5467350"/>
          <p14:tracePt t="94901" x="10275888" y="5470525"/>
          <p14:tracePt t="94903" x="10291763" y="5478463"/>
          <p14:tracePt t="94907" x="10307638" y="5487988"/>
          <p14:tracePt t="94911" x="10323513" y="5495925"/>
          <p14:tracePt t="94915" x="10363200" y="5507038"/>
          <p14:tracePt t="94919" x="10383838" y="5511800"/>
          <p14:tracePt t="94920" x="10399713" y="5514975"/>
          <p14:tracePt t="94921" x="10402888" y="5522913"/>
          <p14:tracePt t="94923" x="10418763" y="5527675"/>
          <p14:tracePt t="94925" x="10431463" y="5527675"/>
          <p14:tracePt t="94927" x="10442575" y="5530850"/>
          <p14:tracePt t="94929" x="10450513" y="5538788"/>
          <p14:tracePt t="94932" x="10455275" y="5538788"/>
          <p14:tracePt t="94933" x="10466388" y="5543550"/>
          <p14:tracePt t="94935" x="10479088" y="5546725"/>
          <p14:tracePt t="94937" x="10487025" y="5546725"/>
          <p14:tracePt t="94939" x="10494963" y="5559425"/>
          <p14:tracePt t="94942" x="10502900" y="5559425"/>
          <p14:tracePt t="94944" x="10506075" y="5559425"/>
          <p14:tracePt t="94945" x="10518775" y="5562600"/>
          <p14:tracePt t="94947" x="10521950" y="5567363"/>
          <p14:tracePt t="94949" x="10526713" y="5570538"/>
          <p14:tracePt t="94952" x="10537825" y="5570538"/>
          <p14:tracePt t="94954" x="10542588" y="5570538"/>
          <p14:tracePt t="94955" x="10545763" y="5578475"/>
          <p14:tracePt t="94958" x="10553700" y="5583238"/>
          <p14:tracePt t="94960" x="10558463" y="5586413"/>
          <p14:tracePt t="94961" x="10566400" y="5586413"/>
          <p14:tracePt t="94963" x="10574338" y="5591175"/>
          <p14:tracePt t="94965" x="10579100" y="5591175"/>
          <p14:tracePt t="94967" x="10582275" y="5594350"/>
          <p14:tracePt t="94969" x="10590213" y="5602288"/>
          <p14:tracePt t="94971" x="10594975" y="5602288"/>
          <p14:tracePt t="94973" x="10602913" y="5607050"/>
          <p14:tracePt t="94978" x="10614025" y="5610225"/>
          <p14:tracePt t="94979" x="10618788" y="5610225"/>
          <p14:tracePt t="94981" x="10621963" y="5614988"/>
          <p14:tracePt t="94983" x="10626725" y="5618163"/>
          <p14:tracePt t="94985" x="10629900" y="5618163"/>
          <p14:tracePt t="94988" x="10629900" y="5626100"/>
          <p14:tracePt t="94989" x="10642600" y="5630863"/>
          <p14:tracePt t="94991" x="10645775" y="5630863"/>
          <p14:tracePt t="94994" x="10650538" y="5630863"/>
          <p14:tracePt t="94997" x="10661650" y="5634038"/>
          <p14:tracePt t="95002" x="10666413" y="5634038"/>
          <p14:tracePt t="95004" x="10669588" y="5638800"/>
          <p14:tracePt t="95005" x="10674350" y="5638800"/>
          <p14:tracePt t="95008" x="10677525" y="5638800"/>
          <p14:tracePt t="95009" x="10682288" y="5638800"/>
          <p14:tracePt t="95011" x="10690225" y="5638800"/>
          <p14:tracePt t="95013" x="10693400" y="5641975"/>
          <p14:tracePt t="95015" x="10701338" y="5641975"/>
          <p14:tracePt t="95017" x="10706100" y="5641975"/>
          <p14:tracePt t="95020" x="10717213" y="5641975"/>
          <p14:tracePt t="95022" x="10721975" y="5641975"/>
          <p14:tracePt t="95024" x="10725150" y="5641975"/>
          <p14:tracePt t="95026" x="10741025" y="5641975"/>
          <p14:tracePt t="95028" x="10745788" y="5641975"/>
          <p14:tracePt t="95030" x="10753725" y="5649913"/>
          <p14:tracePt t="95032" x="10764838" y="5649913"/>
          <p14:tracePt t="95033" x="10777538" y="5649913"/>
          <p14:tracePt t="95036" x="10785475" y="5649913"/>
          <p14:tracePt t="95038" x="10801350" y="5654675"/>
          <p14:tracePt t="95040" x="10814050" y="5654675"/>
          <p14:tracePt t="95042" x="10829925" y="5654675"/>
          <p14:tracePt t="95045" x="10841038" y="5657850"/>
          <p14:tracePt t="95046" x="10856913" y="5657850"/>
          <p14:tracePt t="95048" x="10877550" y="5657850"/>
          <p14:tracePt t="95050" x="10885488" y="5657850"/>
          <p14:tracePt t="95052" x="10901363" y="5657850"/>
          <p14:tracePt t="95054" x="10920413" y="5665788"/>
          <p14:tracePt t="95056" x="10944225" y="5665788"/>
          <p14:tracePt t="95058" x="10960100" y="5665788"/>
          <p14:tracePt t="95060" x="10972800" y="5670550"/>
          <p14:tracePt t="95062" x="10996613" y="5678488"/>
          <p14:tracePt t="95064" x="11012488" y="5678488"/>
          <p14:tracePt t="95066" x="11033125" y="5683250"/>
          <p14:tracePt t="95068" x="11049000" y="5683250"/>
          <p14:tracePt t="95071" x="11072813" y="5691188"/>
          <p14:tracePt t="95074" x="11083925" y="5691188"/>
          <p14:tracePt t="95075" x="11099800" y="5691188"/>
          <p14:tracePt t="95078" x="11123613" y="5694363"/>
          <p14:tracePt t="95082" x="11160125" y="5707063"/>
          <p14:tracePt t="95089" x="11228388" y="5707063"/>
          <p14:tracePt t="95091" x="11244263" y="5707063"/>
          <p14:tracePt t="95092" x="11263313" y="5715000"/>
          <p14:tracePt t="95094" x="11271250" y="5715000"/>
          <p14:tracePt t="95096" x="11287125" y="5715000"/>
          <p14:tracePt t="95097" x="11299825" y="5715000"/>
          <p14:tracePt t="95099" x="11307763" y="5715000"/>
          <p14:tracePt t="95102" x="11326813" y="5715000"/>
          <p14:tracePt t="95104" x="11334750" y="5715000"/>
          <p14:tracePt t="95106" x="11355388" y="5715000"/>
          <p14:tracePt t="95107" x="11363325" y="5715000"/>
          <p14:tracePt t="95110" x="11366500" y="5718175"/>
          <p14:tracePt t="95112" x="11379200" y="5718175"/>
          <p14:tracePt t="95113" x="11383963" y="5722938"/>
          <p14:tracePt t="95116" x="11387138" y="5722938"/>
          <p14:tracePt t="95283" x="11387138" y="5718175"/>
          <p14:tracePt t="95288" x="11383963" y="5715000"/>
          <p14:tracePt t="95293" x="11371263" y="5707063"/>
          <p14:tracePt t="95296" x="11371263" y="5702300"/>
          <p14:tracePt t="95303" x="11371263" y="5694363"/>
          <p14:tracePt t="95306" x="11371263" y="5691188"/>
          <p14:tracePt t="95313" x="11379200" y="5686425"/>
          <p14:tracePt t="95315" x="11383963" y="5686425"/>
          <p14:tracePt t="95317" x="11383963" y="5678488"/>
          <p14:tracePt t="95318" x="11387138" y="5678488"/>
          <p14:tracePt t="95320" x="11387138" y="5673725"/>
          <p14:tracePt t="95322" x="11391900" y="5673725"/>
          <p14:tracePt t="95326" x="11395075" y="5670550"/>
          <p14:tracePt t="95330" x="11407775" y="5670550"/>
          <p14:tracePt t="95332" x="11410950" y="5670550"/>
          <p14:tracePt t="95334" x="11415713" y="5670550"/>
          <p14:tracePt t="95336" x="11426825" y="5665788"/>
          <p14:tracePt t="95340" x="11434763" y="5665788"/>
          <p14:tracePt t="95342" x="11439525" y="5665788"/>
          <p14:tracePt t="95345" x="11442700" y="5665788"/>
          <p14:tracePt t="95345" x="11455400" y="5662613"/>
          <p14:tracePt t="95347" x="11458575" y="5662613"/>
          <p14:tracePt t="95350" x="11463338" y="5662613"/>
          <p14:tracePt t="95351" x="11466513" y="5662613"/>
          <p14:tracePt t="95354" x="11471275" y="5662613"/>
          <p14:tracePt t="95356" x="11479213" y="5662613"/>
          <p14:tracePt t="95358" x="11482388" y="5662613"/>
          <p14:tracePt t="95360" x="11487150" y="5662613"/>
          <p14:tracePt t="95362" x="11490325" y="5657850"/>
          <p14:tracePt t="95363" x="11495088" y="5657850"/>
          <p14:tracePt t="95365" x="11495088" y="5649913"/>
          <p14:tracePt t="95368" x="11498263" y="5649913"/>
          <p14:tracePt t="95374" x="11503025" y="5646738"/>
          <p14:tracePt t="95377" x="11503025" y="5638800"/>
          <p14:tracePt t="95384" x="11510963" y="5630863"/>
          <p14:tracePt t="95387" x="11514138" y="5618163"/>
          <p14:tracePt t="95398" x="11514138" y="5614988"/>
          <p14:tracePt t="95407" x="11514138" y="5602288"/>
          <p14:tracePt t="95409" x="11518900" y="5602288"/>
          <p14:tracePt t="95412" x="11518900" y="5599113"/>
          <p14:tracePt t="95418" x="11518900" y="5594350"/>
          <p14:tracePt t="95427" x="11518900" y="5591175"/>
          <p14:tracePt t="95434" x="11518900" y="5586413"/>
          <p14:tracePt t="95442" x="11518900" y="5583238"/>
          <p14:tracePt t="95450" x="11522075" y="5578475"/>
          <p14:tracePt t="95456" x="11522075" y="5570538"/>
          <p14:tracePt t="95474" x="11522075" y="5567363"/>
          <p14:tracePt t="95530" x="11518900" y="5567363"/>
          <p14:tracePt t="95532" x="11514138" y="5567363"/>
          <p14:tracePt t="95537" x="11506200" y="5567363"/>
          <p14:tracePt t="95543" x="11503025" y="5567363"/>
          <p14:tracePt t="95549" x="11495088" y="5575300"/>
          <p14:tracePt t="95552" x="11490325" y="5575300"/>
          <p14:tracePt t="95555" x="11487150" y="5575300"/>
          <p14:tracePt t="95557" x="11482388" y="5575300"/>
          <p14:tracePt t="95559" x="11482388" y="5578475"/>
          <p14:tracePt t="95563" x="11471275" y="5578475"/>
          <p14:tracePt t="95565" x="11466513" y="5578475"/>
          <p14:tracePt t="95567" x="11463338" y="5578475"/>
          <p14:tracePt t="95570" x="11458575" y="5578475"/>
          <p14:tracePt t="95572" x="11455400" y="5583238"/>
          <p14:tracePt t="95576" x="11447463" y="5583238"/>
          <p14:tracePt t="95579" x="11442700" y="5583238"/>
          <p14:tracePt t="95580" x="11439525" y="5583238"/>
          <p14:tracePt t="95582" x="11434763" y="5586413"/>
          <p14:tracePt t="95587" x="11431588" y="5586413"/>
          <p14:tracePt t="95589" x="11426825" y="5586413"/>
          <p14:tracePt t="95593" x="11423650" y="5586413"/>
          <p14:tracePt t="95599" x="11410950" y="5591175"/>
          <p14:tracePt t="95601" x="11407775" y="5591175"/>
          <p14:tracePt t="95602" x="11403013" y="5591175"/>
          <p14:tracePt t="95604" x="11403013" y="5599113"/>
          <p14:tracePt t="95606" x="11395075" y="5599113"/>
          <p14:tracePt t="95607" x="11387138" y="5599113"/>
          <p14:tracePt t="95609" x="11387138" y="5602288"/>
          <p14:tracePt t="95612" x="11379200" y="5602288"/>
          <p14:tracePt t="95614" x="11366500" y="5602288"/>
          <p14:tracePt t="95617" x="11363325" y="5602288"/>
          <p14:tracePt t="95618" x="11358563" y="5607050"/>
          <p14:tracePt t="95621" x="11350625" y="5607050"/>
          <p14:tracePt t="95623" x="11347450" y="5607050"/>
          <p14:tracePt t="95625" x="11334750" y="5607050"/>
          <p14:tracePt t="95627" x="11331575" y="5607050"/>
          <p14:tracePt t="95632" x="11318875" y="5610225"/>
          <p14:tracePt t="95634" x="11310938" y="5610225"/>
          <p14:tracePt t="95634" x="11307763" y="5610225"/>
          <p14:tracePt t="95636" x="11303000" y="5610225"/>
          <p14:tracePt t="95637" x="11295063" y="5610225"/>
          <p14:tracePt t="95640" x="11291888" y="5610225"/>
          <p14:tracePt t="95642" x="11283950" y="5610225"/>
          <p14:tracePt t="95646" x="11276013" y="5610225"/>
          <p14:tracePt t="95648" x="11271250" y="5610225"/>
          <p14:tracePt t="95652" x="11268075" y="5610225"/>
          <p14:tracePt t="95656" x="11263313" y="5610225"/>
          <p14:tracePt t="95658" x="11260138" y="5610225"/>
          <p14:tracePt t="95662" x="11252200" y="5610225"/>
          <p14:tracePt t="95666" x="11247438" y="5610225"/>
          <p14:tracePt t="95668" x="11244263" y="5610225"/>
          <p14:tracePt t="95672" x="11239500" y="5610225"/>
          <p14:tracePt t="95678" x="11236325" y="5610225"/>
          <p14:tracePt t="95680" x="11231563" y="5610225"/>
          <p14:tracePt t="95682" x="11228388" y="5610225"/>
          <p14:tracePt t="95684" x="11223625" y="5610225"/>
          <p14:tracePt t="95690" x="11215688" y="5610225"/>
          <p14:tracePt t="95692" x="11212513" y="5610225"/>
          <p14:tracePt t="95694" x="11207750" y="5610225"/>
          <p14:tracePt t="95696" x="11204575" y="5610225"/>
          <p14:tracePt t="95698" x="11199813" y="5610225"/>
          <p14:tracePt t="95700" x="11196638" y="5610225"/>
          <p14:tracePt t="95702" x="11191875" y="5610225"/>
          <p14:tracePt t="95704" x="11183938" y="5610225"/>
          <p14:tracePt t="95706" x="11180763" y="5610225"/>
          <p14:tracePt t="95710" x="11176000" y="5610225"/>
          <p14:tracePt t="95712" x="11171238" y="5610225"/>
          <p14:tracePt t="95714" x="11163300" y="5610225"/>
          <p14:tracePt t="95718" x="11152188" y="5610225"/>
          <p14:tracePt t="95720" x="11147425" y="5610225"/>
          <p14:tracePt t="95722" x="11144250" y="5610225"/>
          <p14:tracePt t="95724" x="11131550" y="5614988"/>
          <p14:tracePt t="95726" x="11128375" y="5614988"/>
          <p14:tracePt t="95728" x="11123613" y="5614988"/>
          <p14:tracePt t="95729" x="11115675" y="5614988"/>
          <p14:tracePt t="95731" x="11104563" y="5614988"/>
          <p14:tracePt t="95734" x="11099800" y="5618163"/>
          <p14:tracePt t="95736" x="11088688" y="5618163"/>
          <p14:tracePt t="95738" x="11083925" y="5622925"/>
          <p14:tracePt t="95740" x="11075988" y="5630863"/>
          <p14:tracePt t="95742" x="11064875" y="5630863"/>
          <p14:tracePt t="95745" x="11056938" y="5630863"/>
          <p14:tracePt t="95745" x="11044238" y="5634038"/>
          <p14:tracePt t="95748" x="11033125" y="5634038"/>
          <p14:tracePt t="95751" x="11025188" y="5638800"/>
          <p14:tracePt t="95754" x="11004550" y="5638800"/>
          <p14:tracePt t="95757" x="10993438" y="5646738"/>
          <p14:tracePt t="95759" x="10968038" y="5646738"/>
          <p14:tracePt t="95763" x="10941050" y="5649913"/>
          <p14:tracePt t="95766" x="10912475" y="5657850"/>
          <p14:tracePt t="95772" x="10864850" y="5665788"/>
          <p14:tracePt t="95775" x="10848975" y="5673725"/>
          <p14:tracePt t="95776" x="10833100" y="5678488"/>
          <p14:tracePt t="95777" x="10814050" y="5678488"/>
          <p14:tracePt t="95779" x="10806113" y="5686425"/>
          <p14:tracePt t="95782" x="10785475" y="5686425"/>
          <p14:tracePt t="95784" x="10769600" y="5691188"/>
          <p14:tracePt t="95786" x="10764838" y="5694363"/>
          <p14:tracePt t="95788" x="10745788" y="5694363"/>
          <p14:tracePt t="95790" x="10725150" y="5702300"/>
          <p14:tracePt t="95792" x="10721975" y="5707063"/>
          <p14:tracePt t="95794" x="10701338" y="5710238"/>
          <p14:tracePt t="95795" x="10690225" y="5718175"/>
          <p14:tracePt t="95797" x="10677525" y="5718175"/>
          <p14:tracePt t="95800" x="10653713" y="5722938"/>
          <p14:tracePt t="95801" x="10645775" y="5722938"/>
          <p14:tracePt t="95804" x="10634663" y="5726113"/>
          <p14:tracePt t="95806" x="10618788" y="5726113"/>
          <p14:tracePt t="95808" x="10598150" y="5734050"/>
          <p14:tracePt t="95810" x="10582275" y="5738813"/>
          <p14:tracePt t="95812" x="10561638" y="5746750"/>
          <p14:tracePt t="95814" x="10553700" y="5746750"/>
          <p14:tracePt t="95816" x="10537825" y="5749925"/>
          <p14:tracePt t="95818" x="10518775" y="5749925"/>
          <p14:tracePt t="95820" x="10510838" y="5757863"/>
          <p14:tracePt t="95822" x="10490200" y="5757863"/>
          <p14:tracePt t="95824" x="10474325" y="5762625"/>
          <p14:tracePt t="95826" x="10463213" y="5762625"/>
          <p14:tracePt t="95829" x="10447338" y="5762625"/>
          <p14:tracePt t="95830" x="10423525" y="5770563"/>
          <p14:tracePt t="95832" x="10410825" y="5770563"/>
          <p14:tracePt t="95834" x="10402888" y="5773738"/>
          <p14:tracePt t="95837" x="10379075" y="5773738"/>
          <p14:tracePt t="95839" x="10367963" y="5778500"/>
          <p14:tracePt t="95841" x="10355263" y="5778500"/>
          <p14:tracePt t="95843" x="10339388" y="5786438"/>
          <p14:tracePt t="95846" x="10326688" y="5789613"/>
          <p14:tracePt t="95853" x="10279063" y="5802313"/>
          <p14:tracePt t="95856" x="10252075" y="5805488"/>
          <p14:tracePt t="95859" x="10239375" y="5805488"/>
          <p14:tracePt t="95861" x="10223500" y="5805488"/>
          <p14:tracePt t="95863" x="10212388" y="5813425"/>
          <p14:tracePt t="95863" x="10204450" y="5813425"/>
          <p14:tracePt t="95865" x="10199688" y="5818188"/>
          <p14:tracePt t="95868" x="10188575" y="5821363"/>
          <p14:tracePt t="95870" x="10180638" y="5821363"/>
          <p14:tracePt t="95872" x="10167938" y="5821363"/>
          <p14:tracePt t="95874" x="10160000" y="5821363"/>
          <p14:tracePt t="95876" x="10152063" y="5826125"/>
          <p14:tracePt t="95878" x="10147300" y="5834063"/>
          <p14:tracePt t="95896" x="10067925" y="5845175"/>
          <p14:tracePt t="95897" x="10064750" y="5845175"/>
          <p14:tracePt t="95899" x="10052050" y="5853113"/>
          <p14:tracePt t="95902" x="10048875" y="5853113"/>
          <p14:tracePt t="95904" x="10044113" y="5853113"/>
          <p14:tracePt t="95906" x="10044113" y="5857875"/>
          <p14:tracePt t="95908" x="10036175" y="5857875"/>
          <p14:tracePt t="95910" x="10028238" y="5861050"/>
          <p14:tracePt t="95912" x="10025063" y="5861050"/>
          <p14:tracePt t="95913" x="10020300" y="5865813"/>
          <p14:tracePt t="95918" x="10017125" y="5865813"/>
          <p14:tracePt t="95920" x="10012363" y="5865813"/>
          <p14:tracePt t="95924" x="10012363" y="5868988"/>
          <p14:tracePt t="95931" x="10009188" y="5868988"/>
          <p14:tracePt t="95939" x="10004425" y="5873750"/>
          <p14:tracePt t="95953" x="9996488" y="5881688"/>
          <p14:tracePt t="95964" x="9993313" y="5886450"/>
          <p14:tracePt t="95967" x="9988550" y="5886450"/>
          <p14:tracePt t="95971" x="9985375" y="5886450"/>
          <p14:tracePt t="95980" x="9980613" y="5889625"/>
          <p14:tracePt t="95992" x="9980613" y="5894388"/>
          <p14:tracePt t="96020" x="9977438" y="5894388"/>
          <p14:tracePt t="96183" x="9980613" y="5894388"/>
          <p14:tracePt t="96189" x="9985375" y="5894388"/>
          <p14:tracePt t="96232" x="9988550" y="5894388"/>
          <p14:tracePt t="96235" x="9988550" y="5889625"/>
          <p14:tracePt t="96395" x="9988550" y="5881688"/>
          <p14:tracePt t="96400" x="9985375" y="5868988"/>
          <p14:tracePt t="96403" x="9980613" y="5865813"/>
          <p14:tracePt t="96409" x="9972675" y="5849938"/>
          <p14:tracePt t="96411" x="9964738" y="5845175"/>
          <p14:tracePt t="96415" x="9961563" y="5837238"/>
          <p14:tracePt t="96417" x="9956800" y="5826125"/>
          <p14:tracePt t="96419" x="9952038" y="5821363"/>
          <p14:tracePt t="96423" x="9940925" y="5813425"/>
          <p14:tracePt t="96425" x="9936163" y="5813425"/>
          <p14:tracePt t="96428" x="9932988" y="5810250"/>
          <p14:tracePt t="96429" x="9928225" y="5797550"/>
          <p14:tracePt t="96432" x="9928225" y="5794375"/>
          <p14:tracePt t="96434" x="9925050" y="5789613"/>
          <p14:tracePt t="96436" x="9925050" y="5786438"/>
          <p14:tracePt t="96438" x="9920288" y="5781675"/>
          <p14:tracePt t="96440" x="9920288" y="5773738"/>
          <p14:tracePt t="96441" x="9909175" y="5770563"/>
          <p14:tracePt t="96444" x="9909175" y="5765800"/>
          <p14:tracePt t="96446" x="9904413" y="5762625"/>
          <p14:tracePt t="96450" x="9904413" y="5757863"/>
          <p14:tracePt t="96452" x="9901238" y="5754688"/>
          <p14:tracePt t="96458" x="9901238" y="5749925"/>
          <p14:tracePt t="96462" x="9896475" y="5741988"/>
          <p14:tracePt t="96464" x="9893300" y="5738813"/>
          <p14:tracePt t="96470" x="9893300" y="5734050"/>
          <p14:tracePt t="96474" x="9885363" y="5730875"/>
          <p14:tracePt t="96481" x="9885363" y="5726113"/>
          <p14:tracePt t="96487" x="9885363" y="5722938"/>
          <p14:tracePt t="96491" x="9885363" y="5718175"/>
          <p14:tracePt t="96499" x="9885363" y="5710238"/>
          <p14:tracePt t="96502" x="9880600" y="5710238"/>
          <p14:tracePt t="96523" x="9880600" y="5707063"/>
          <p14:tracePt t="96543" x="9880600" y="5702300"/>
          <p14:tracePt t="96804" x="9893300" y="5702300"/>
          <p14:tracePt t="96808" x="9896475" y="5702300"/>
          <p14:tracePt t="96811" x="9901238" y="5702300"/>
          <p14:tracePt t="96813" x="9909175" y="5702300"/>
          <p14:tracePt t="96814" x="9912350" y="5702300"/>
          <p14:tracePt t="96816" x="9917113" y="5702300"/>
          <p14:tracePt t="96818" x="9920288" y="5702300"/>
          <p14:tracePt t="96820" x="9928225" y="5702300"/>
          <p14:tracePt t="96822" x="9936163" y="5702300"/>
          <p14:tracePt t="96824" x="9940925" y="5702300"/>
          <p14:tracePt t="96826" x="9944100" y="5702300"/>
          <p14:tracePt t="96828" x="9948863" y="5702300"/>
          <p14:tracePt t="96830" x="9956800" y="5702300"/>
          <p14:tracePt t="96832" x="9964738" y="5702300"/>
          <p14:tracePt t="96834" x="9972675" y="5702300"/>
          <p14:tracePt t="96836" x="9977438" y="5702300"/>
          <p14:tracePt t="96838" x="9993313" y="5702300"/>
          <p14:tracePt t="96840" x="9996488" y="5702300"/>
          <p14:tracePt t="96841" x="10009188" y="5710238"/>
          <p14:tracePt t="96844" x="10017125" y="5710238"/>
          <p14:tracePt t="96846" x="10028238" y="5710238"/>
          <p14:tracePt t="96848" x="10036175" y="5715000"/>
          <p14:tracePt t="96850" x="10048875" y="5715000"/>
          <p14:tracePt t="96852" x="10059988" y="5718175"/>
          <p14:tracePt t="96854" x="10075863" y="5718175"/>
          <p14:tracePt t="96856" x="10080625" y="5718175"/>
          <p14:tracePt t="96858" x="10096500" y="5718175"/>
          <p14:tracePt t="96861" x="10112375" y="5726113"/>
          <p14:tracePt t="96861" x="10131425" y="5726113"/>
          <p14:tracePt t="96863" x="10139363" y="5730875"/>
          <p14:tracePt t="96865" x="10160000" y="5730875"/>
          <p14:tracePt t="96868" x="10183813" y="5738813"/>
          <p14:tracePt t="96870" x="10191750" y="5738813"/>
          <p14:tracePt t="96872" x="10212388" y="5741988"/>
          <p14:tracePt t="96874" x="10236200" y="5749925"/>
          <p14:tracePt t="96876" x="10252075" y="5749925"/>
          <p14:tracePt t="96878" x="10283825" y="5749925"/>
          <p14:tracePt t="96880" x="10294938" y="5762625"/>
          <p14:tracePt t="96882" x="10310813" y="5762625"/>
          <p14:tracePt t="96884" x="10334625" y="5765800"/>
          <p14:tracePt t="96886" x="10355263" y="5765800"/>
          <p14:tracePt t="96888" x="10371138" y="5773738"/>
          <p14:tracePt t="96890" x="10394950" y="5773738"/>
          <p14:tracePt t="96892" x="10410825" y="5778500"/>
          <p14:tracePt t="96894" x="10431463" y="5778500"/>
          <p14:tracePt t="96895" x="10455275" y="5786438"/>
          <p14:tracePt t="96897" x="10466388" y="5789613"/>
          <p14:tracePt t="96900" x="10490200" y="5789613"/>
          <p14:tracePt t="96902" x="10514013" y="5797550"/>
          <p14:tracePt t="96904" x="10529888" y="5797550"/>
          <p14:tracePt t="96906" x="10545763" y="5802313"/>
          <p14:tracePt t="96908" x="10566400" y="5802313"/>
          <p14:tracePt t="96911" x="10590213" y="5802313"/>
          <p14:tracePt t="96912" x="10606088" y="5805488"/>
          <p14:tracePt t="96913" x="10621963" y="5805488"/>
          <p14:tracePt t="96915" x="10634663" y="5805488"/>
          <p14:tracePt t="96917" x="10650538" y="5813425"/>
          <p14:tracePt t="96920" x="10669588" y="5813425"/>
          <p14:tracePt t="96922" x="10685463" y="5813425"/>
          <p14:tracePt t="96924" x="10698163" y="5818188"/>
          <p14:tracePt t="96927" x="10714038" y="5818188"/>
          <p14:tracePt t="96928" x="10721975" y="5818188"/>
          <p14:tracePt t="96930" x="10745788" y="5818188"/>
          <p14:tracePt t="96931" x="10748963" y="5818188"/>
          <p14:tracePt t="96933" x="10764838" y="5826125"/>
          <p14:tracePt t="96936" x="10785475" y="5826125"/>
          <p14:tracePt t="96938" x="10801350" y="5826125"/>
          <p14:tracePt t="96940" x="10809288" y="5826125"/>
          <p14:tracePt t="96941" x="10821988" y="5826125"/>
          <p14:tracePt t="96944" x="10833100" y="5826125"/>
          <p14:tracePt t="96946" x="10841038" y="5826125"/>
          <p14:tracePt t="96947" x="10853738" y="5826125"/>
          <p14:tracePt t="96950" x="10861675" y="5826125"/>
          <p14:tracePt t="96952" x="10872788" y="5826125"/>
          <p14:tracePt t="96954" x="10880725" y="5826125"/>
          <p14:tracePt t="96956" x="10888663" y="5826125"/>
          <p14:tracePt t="96958" x="10896600" y="5818188"/>
          <p14:tracePt t="96960" x="10901363" y="5818188"/>
          <p14:tracePt t="96961" x="10904538" y="5818188"/>
          <p14:tracePt t="96963" x="10912475" y="5813425"/>
          <p14:tracePt t="96965" x="10917238" y="5813425"/>
          <p14:tracePt t="96967" x="10920413" y="5813425"/>
          <p14:tracePt t="96970" x="10925175" y="5810250"/>
          <p14:tracePt t="96974" x="10928350" y="5810250"/>
          <p14:tracePt t="96980" x="10933113" y="5810250"/>
          <p14:tracePt t="96982" x="10933113" y="5805488"/>
          <p14:tracePt t="96984" x="10936288" y="5805488"/>
          <p14:tracePt t="96988" x="10941050" y="5805488"/>
          <p14:tracePt t="96991" x="10941050" y="5797550"/>
          <p14:tracePt t="96998" x="10948988" y="5794375"/>
          <p14:tracePt t="97000" x="10952163" y="5794375"/>
          <p14:tracePt t="97004" x="10956925" y="5789613"/>
          <p14:tracePt t="97007" x="10956925" y="5786438"/>
          <p14:tracePt t="97012" x="10964863" y="5781675"/>
          <p14:tracePt t="97014" x="10972800" y="5781675"/>
          <p14:tracePt t="97018" x="10977563" y="5778500"/>
          <p14:tracePt t="97020" x="10980738" y="5773738"/>
          <p14:tracePt t="97022" x="10985500" y="5765800"/>
          <p14:tracePt t="97024" x="10988675" y="5765800"/>
          <p14:tracePt t="97026" x="10993438" y="5762625"/>
          <p14:tracePt t="97030" x="10993438" y="5754688"/>
          <p14:tracePt t="97032" x="10996613" y="5754688"/>
          <p14:tracePt t="97034" x="11009313" y="5749925"/>
          <p14:tracePt t="97036" x="11012488" y="5741988"/>
          <p14:tracePt t="97040" x="11017250" y="5734050"/>
          <p14:tracePt t="97042" x="11028363" y="5730875"/>
          <p14:tracePt t="97044" x="11033125" y="5730875"/>
          <p14:tracePt t="97046" x="11036300" y="5718175"/>
          <p14:tracePt t="97048" x="11044238" y="5715000"/>
          <p14:tracePt t="97049" x="11049000" y="5715000"/>
          <p14:tracePt t="97052" x="11052175" y="5710238"/>
          <p14:tracePt t="97054" x="11056938" y="5707063"/>
          <p14:tracePt t="97056" x="11064875" y="5699125"/>
          <p14:tracePt t="97058" x="11072813" y="5694363"/>
          <p14:tracePt t="97060" x="11075988" y="5691188"/>
          <p14:tracePt t="97061" x="11080750" y="5683250"/>
          <p14:tracePt t="97064" x="11083925" y="5673725"/>
          <p14:tracePt t="97065" x="11096625" y="5670550"/>
          <p14:tracePt t="97067" x="11099800" y="5665788"/>
          <p14:tracePt t="97070" x="11107738" y="5662613"/>
          <p14:tracePt t="97072" x="11115675" y="5649913"/>
          <p14:tracePt t="97074" x="11120438" y="5646738"/>
          <p14:tracePt t="97076" x="11128375" y="5634038"/>
          <p14:tracePt t="97078" x="11139488" y="5630863"/>
          <p14:tracePt t="97080" x="11144250" y="5618163"/>
          <p14:tracePt t="97082" x="11155363" y="5607050"/>
          <p14:tracePt t="97084" x="11160125" y="5602288"/>
          <p14:tracePt t="97086" x="11171238" y="5594350"/>
          <p14:tracePt t="97088" x="11176000" y="5583238"/>
          <p14:tracePt t="97090" x="11188700" y="5578475"/>
          <p14:tracePt t="97091" x="11199813" y="5567363"/>
          <p14:tracePt t="97094" x="11204575" y="5562600"/>
          <p14:tracePt t="97096" x="11215688" y="5554663"/>
          <p14:tracePt t="97097" x="11220450" y="5546725"/>
          <p14:tracePt t="97101" x="11223625" y="5543550"/>
          <p14:tracePt t="97103" x="11236325" y="5530850"/>
          <p14:tracePt t="97105" x="11239500" y="5519738"/>
          <p14:tracePt t="97107" x="11244263" y="5514975"/>
          <p14:tracePt t="97109" x="11255375" y="5507038"/>
          <p14:tracePt t="97118" x="11279188" y="5475288"/>
          <p14:tracePt t="97123" x="11299825" y="5454650"/>
          <p14:tracePt t="97126" x="11299825" y="5446713"/>
          <p14:tracePt t="97128" x="11303000" y="5435600"/>
          <p14:tracePt t="97129" x="11315700" y="5435600"/>
          <p14:tracePt t="97131" x="11315700" y="5427663"/>
          <p14:tracePt t="97133" x="11318875" y="5422900"/>
          <p14:tracePt t="97136" x="11318875" y="5419725"/>
          <p14:tracePt t="97137" x="11323638" y="5411788"/>
          <p14:tracePt t="97139" x="11326813" y="5407025"/>
          <p14:tracePt t="97144" x="11331575" y="5403850"/>
          <p14:tracePt t="97146" x="11334750" y="5399088"/>
          <p14:tracePt t="97148" x="11334750" y="5395913"/>
          <p14:tracePt t="97150" x="11334750" y="5391150"/>
          <p14:tracePt t="97152" x="11339513" y="5387975"/>
          <p14:tracePt t="97154" x="11339513" y="5380038"/>
          <p14:tracePt t="97156" x="11339513" y="5375275"/>
          <p14:tracePt t="97159" x="11342688" y="5375275"/>
          <p14:tracePt t="97161" x="11342688" y="5367338"/>
          <p14:tracePt t="97162" x="11350625" y="5364163"/>
          <p14:tracePt t="97163" x="11350625" y="5359400"/>
          <p14:tracePt t="97166" x="11350625" y="5348288"/>
          <p14:tracePt t="97168" x="11355388" y="5348288"/>
          <p14:tracePt t="97170" x="11355388" y="5343525"/>
          <p14:tracePt t="97171" x="11355388" y="5340350"/>
          <p14:tracePt t="97174" x="11358563" y="5335588"/>
          <p14:tracePt t="97177" x="11358563" y="5332413"/>
          <p14:tracePt t="97178" x="11358563" y="5327650"/>
          <p14:tracePt t="97180" x="11358563" y="5316538"/>
          <p14:tracePt t="97182" x="11358563" y="5311775"/>
          <p14:tracePt t="97186" x="11358563" y="5303838"/>
          <p14:tracePt t="97188" x="11358563" y="5295900"/>
          <p14:tracePt t="97190" x="11358563" y="5292725"/>
          <p14:tracePt t="97192" x="11358563" y="5287963"/>
          <p14:tracePt t="97194" x="11358563" y="5283200"/>
          <p14:tracePt t="97196" x="11358563" y="5280025"/>
          <p14:tracePt t="97200" x="11358563" y="5275263"/>
          <p14:tracePt t="97202" x="11358563" y="5272088"/>
          <p14:tracePt t="97204" x="11358563" y="5264150"/>
          <p14:tracePt t="97206" x="11358563" y="5256213"/>
          <p14:tracePt t="97208" x="11358563" y="5251450"/>
          <p14:tracePt t="97212" x="11358563" y="5240338"/>
          <p14:tracePt t="97213" x="11358563" y="5235575"/>
          <p14:tracePt t="97216" x="11358563" y="5232400"/>
          <p14:tracePt t="97218" x="11350625" y="5224463"/>
          <p14:tracePt t="97222" x="11350625" y="5216525"/>
          <p14:tracePt t="97224" x="11350625" y="5208588"/>
          <p14:tracePt t="97227" x="11347450" y="5203825"/>
          <p14:tracePt t="97227" x="11347450" y="5200650"/>
          <p14:tracePt t="97231" x="11347450" y="5195888"/>
          <p14:tracePt t="97233" x="11347450" y="5192713"/>
          <p14:tracePt t="97237" x="11342688" y="5176838"/>
          <p14:tracePt t="97239" x="11342688" y="5172075"/>
          <p14:tracePt t="97241" x="11342688" y="5160963"/>
          <p14:tracePt t="97243" x="11339513" y="5153025"/>
          <p14:tracePt t="97247" x="11339513" y="5137150"/>
          <p14:tracePt t="97250" x="11339513" y="5129213"/>
          <p14:tracePt t="97253" x="11339513" y="5121275"/>
          <p14:tracePt t="97254" x="11339513" y="5116513"/>
          <p14:tracePt t="97256" x="11339513" y="5100638"/>
          <p14:tracePt t="97259" x="11339513" y="5097463"/>
          <p14:tracePt t="97261" x="11339513" y="5087938"/>
          <p14:tracePt t="97262" x="11334750" y="5084763"/>
          <p14:tracePt t="97263" x="11334750" y="5072063"/>
          <p14:tracePt t="97266" x="11334750" y="5068888"/>
          <p14:tracePt t="97268" x="11334750" y="5064125"/>
          <p14:tracePt t="97270" x="11334750" y="5056188"/>
          <p14:tracePt t="97272" x="11334750" y="5053013"/>
          <p14:tracePt t="97274" x="11334750" y="5040313"/>
          <p14:tracePt t="97277" x="11334750" y="5037138"/>
          <p14:tracePt t="97278" x="11334750" y="5029200"/>
          <p14:tracePt t="97281" x="11326813" y="5021263"/>
          <p14:tracePt t="97283" x="11326813" y="5016500"/>
          <p14:tracePt t="97286" x="11326813" y="5013325"/>
          <p14:tracePt t="97289" x="11323638" y="5005388"/>
          <p14:tracePt t="97291" x="11323638" y="4992688"/>
          <p14:tracePt t="97295" x="11323638" y="4984750"/>
          <p14:tracePt t="97296" x="11323638" y="4981575"/>
          <p14:tracePt t="97298" x="11318875" y="4976813"/>
          <p14:tracePt t="97300" x="11318875" y="4965700"/>
          <p14:tracePt t="97302" x="11318875" y="4960938"/>
          <p14:tracePt t="97304" x="11318875" y="4957763"/>
          <p14:tracePt t="97306" x="11318875" y="4953000"/>
          <p14:tracePt t="97308" x="11315700" y="4949825"/>
          <p14:tracePt t="97310" x="11315700" y="4937125"/>
          <p14:tracePt t="97312" x="11310938" y="4933950"/>
          <p14:tracePt t="97315" x="11310938" y="4929188"/>
          <p14:tracePt t="97318" x="11307763" y="4921250"/>
          <p14:tracePt t="97319" x="11307763" y="4918075"/>
          <p14:tracePt t="97322" x="11307763" y="4910138"/>
          <p14:tracePt t="97324" x="11303000" y="4905375"/>
          <p14:tracePt t="97327" x="11303000" y="4902200"/>
          <p14:tracePt t="97328" x="11295063" y="4902200"/>
          <p14:tracePt t="97330" x="11295063" y="4897438"/>
          <p14:tracePt t="97332" x="11295063" y="4892675"/>
          <p14:tracePt t="97333" x="11295063" y="4889500"/>
          <p14:tracePt t="97336" x="11291888" y="4876800"/>
          <p14:tracePt t="97340" x="11291888" y="4873625"/>
          <p14:tracePt t="97341" x="11291888" y="4868863"/>
          <p14:tracePt t="97343" x="11287125" y="4865688"/>
          <p14:tracePt t="97346" x="11287125" y="4852988"/>
          <p14:tracePt t="97348" x="11287125" y="4849813"/>
          <p14:tracePt t="97350" x="11287125" y="4845050"/>
          <p14:tracePt t="97351" x="11283950" y="4837113"/>
          <p14:tracePt t="97356" x="11279188" y="4829175"/>
          <p14:tracePt t="97358" x="11279188" y="4826000"/>
          <p14:tracePt t="97361" x="11276013" y="4821238"/>
          <p14:tracePt t="97362" x="11276013" y="4818063"/>
          <p14:tracePt t="97363" x="11276013" y="4813300"/>
          <p14:tracePt t="97365" x="11268075" y="4810125"/>
          <p14:tracePt t="97368" x="11268075" y="4805363"/>
          <p14:tracePt t="97370" x="11268075" y="4797425"/>
          <p14:tracePt t="97374" x="11268075" y="4794250"/>
          <p14:tracePt t="97377" x="11268075" y="4789488"/>
          <p14:tracePt t="97381" x="11263313" y="4789488"/>
          <p14:tracePt t="97383" x="11263313" y="4786313"/>
          <p14:tracePt t="97385" x="11263313" y="4781550"/>
          <p14:tracePt t="97389" x="11260138" y="4778375"/>
          <p14:tracePt t="97391" x="11260138" y="4773613"/>
          <p14:tracePt t="97397" x="11255375" y="4757738"/>
          <p14:tracePt t="97400" x="11252200" y="4754563"/>
          <p14:tracePt t="97402" x="11252200" y="4749800"/>
          <p14:tracePt t="97404" x="11247438" y="4746625"/>
          <p14:tracePt t="97407" x="11247438" y="4738688"/>
          <p14:tracePt t="97408" x="11247438" y="4733925"/>
          <p14:tracePt t="97412" x="11239500" y="4725988"/>
          <p14:tracePt t="97414" x="11236325" y="4722813"/>
          <p14:tracePt t="97416" x="11236325" y="4718050"/>
          <p14:tracePt t="97417" x="11231563" y="4714875"/>
          <p14:tracePt t="97421" x="11231563" y="4706938"/>
          <p14:tracePt t="97423" x="11231563" y="4702175"/>
          <p14:tracePt t="97425" x="11228388" y="4697413"/>
          <p14:tracePt t="97429" x="11228388" y="4694238"/>
          <p14:tracePt t="97431" x="11223625" y="4689475"/>
          <p14:tracePt t="97432" x="11223625" y="4686300"/>
          <p14:tracePt t="97434" x="11220450" y="4681538"/>
          <p14:tracePt t="97436" x="11220450" y="4678363"/>
          <p14:tracePt t="97438" x="11215688" y="4670425"/>
          <p14:tracePt t="97440" x="11215688" y="4665663"/>
          <p14:tracePt t="97442" x="11215688" y="4662488"/>
          <p14:tracePt t="97444" x="11207750" y="4662488"/>
          <p14:tracePt t="97446" x="11207750" y="4657725"/>
          <p14:tracePt t="97447" x="11207750" y="4654550"/>
          <p14:tracePt t="97452" x="11204575" y="4649788"/>
          <p14:tracePt t="97454" x="11204575" y="4638675"/>
          <p14:tracePt t="97458" x="11199813" y="4633913"/>
          <p14:tracePt t="97460" x="11199813" y="4630738"/>
          <p14:tracePt t="97462" x="11199813" y="4625975"/>
          <p14:tracePt t="97467" x="11196638" y="4622800"/>
          <p14:tracePt t="97469" x="11196638" y="4618038"/>
          <p14:tracePt t="97472" x="11196638" y="4610100"/>
          <p14:tracePt t="97474" x="11191875" y="4610100"/>
          <p14:tracePt t="97479" x="11191875" y="4602163"/>
          <p14:tracePt t="97483" x="11191875" y="4598988"/>
          <p14:tracePt t="97486" x="11188700" y="4598988"/>
          <p14:tracePt t="97487" x="11188700" y="4594225"/>
          <p14:tracePt t="97496" x="11183938" y="4591050"/>
          <p14:tracePt t="97504" x="11180763" y="4586288"/>
          <p14:tracePt t="97510" x="11180763" y="4578350"/>
          <p14:tracePt t="97522" x="11180763" y="4575175"/>
          <p14:tracePt t="97532" x="11180763" y="4570413"/>
          <p14:tracePt t="97534" x="11171238" y="4570413"/>
          <p14:tracePt t="97545" x="11171238" y="4567238"/>
          <p14:tracePt t="97548" x="11168063" y="4562475"/>
          <p14:tracePt t="97561" x="11168063" y="4559300"/>
          <p14:tracePt t="97564" x="11163300" y="4559300"/>
          <p14:tracePt t="97584" x="11163300" y="4554538"/>
          <p14:tracePt t="97613" x="11163300" y="4551363"/>
          <p14:tracePt t="97620" x="11160125" y="4551363"/>
          <p14:tracePt t="97634" x="11160125" y="4543425"/>
          <p14:tracePt t="97711" x="11160125" y="4551363"/>
          <p14:tracePt t="97717" x="11155363" y="4551363"/>
          <p14:tracePt t="97722" x="11155363" y="4559300"/>
          <p14:tracePt t="97729" x="11155363" y="4562475"/>
          <p14:tracePt t="97731" x="11155363" y="4567238"/>
          <p14:tracePt t="97735" x="11152188" y="4567238"/>
          <p14:tracePt t="97739" x="11152188" y="4570413"/>
          <p14:tracePt t="97743" x="11152188" y="4578350"/>
          <p14:tracePt t="97746" x="11152188" y="4583113"/>
          <p14:tracePt t="97749" x="11152188" y="4586288"/>
          <p14:tracePt t="97751" x="11147425" y="4586288"/>
          <p14:tracePt t="97753" x="11147425" y="4591050"/>
          <p14:tracePt t="97756" x="11147425" y="4594225"/>
          <p14:tracePt t="97761" x="11147425" y="4598988"/>
          <p14:tracePt t="97762" x="11147425" y="4602163"/>
          <p14:tracePt t="97768" x="11147425" y="4610100"/>
          <p14:tracePt t="97770" x="11147425" y="4614863"/>
          <p14:tracePt t="97772" x="11147425" y="4618038"/>
          <p14:tracePt t="97774" x="11147425" y="4622800"/>
          <p14:tracePt t="97778" x="11147425" y="4625975"/>
          <p14:tracePt t="97782" x="11147425" y="4630738"/>
          <p14:tracePt t="97784" x="11147425" y="4633913"/>
          <p14:tracePt t="97788" x="11147425" y="4641850"/>
          <p14:tracePt t="97790" x="11147425" y="4646613"/>
          <p14:tracePt t="97793" x="11147425" y="4649788"/>
          <p14:tracePt t="97795" x="11147425" y="4654550"/>
          <p14:tracePt t="97797" x="11147425" y="4657725"/>
          <p14:tracePt t="97800" x="11147425" y="4662488"/>
          <p14:tracePt t="97804" x="11147425" y="4673600"/>
          <p14:tracePt t="97808" x="11147425" y="4678363"/>
          <p14:tracePt t="97811" x="11147425" y="4681538"/>
          <p14:tracePt t="97814" x="11147425" y="4686300"/>
          <p14:tracePt t="97816" x="11147425" y="4689475"/>
          <p14:tracePt t="97818" x="11147425" y="4694238"/>
          <p14:tracePt t="97822" x="11147425" y="4697413"/>
          <p14:tracePt t="97827" x="11147425" y="4706938"/>
          <p14:tracePt t="97830" x="11147425" y="4710113"/>
          <p14:tracePt t="97834" x="11147425" y="4714875"/>
          <p14:tracePt t="97838" x="11147425" y="4718050"/>
          <p14:tracePt t="97844" x="11147425" y="4722813"/>
          <p14:tracePt t="97846" x="11147425" y="4725988"/>
          <p14:tracePt t="97850" x="11147425" y="4730750"/>
          <p14:tracePt t="97856" x="11147425" y="4738688"/>
          <p14:tracePt t="97860" x="11147425" y="4741863"/>
          <p14:tracePt t="97864" x="11147425" y="4746625"/>
          <p14:tracePt t="97868" x="11147425" y="4749800"/>
          <p14:tracePt t="97874" x="11147425" y="4754563"/>
          <p14:tracePt t="97877" x="11147425" y="4757738"/>
          <p14:tracePt t="97878" x="11147425" y="4762500"/>
          <p14:tracePt t="97894" x="11147425" y="4789488"/>
          <p14:tracePt t="97896" x="11147425" y="4794250"/>
          <p14:tracePt t="97898" x="11152188" y="4794250"/>
          <p14:tracePt t="97900" x="11152188" y="4802188"/>
          <p14:tracePt t="97902" x="11155363" y="4805363"/>
          <p14:tracePt t="97906" x="11155363" y="4810125"/>
          <p14:tracePt t="97908" x="11155363" y="4813300"/>
          <p14:tracePt t="97910" x="11155363" y="4818063"/>
          <p14:tracePt t="97912" x="11160125" y="4821238"/>
          <p14:tracePt t="97916" x="11160125" y="4826000"/>
          <p14:tracePt t="97918" x="11160125" y="4829175"/>
          <p14:tracePt t="97920" x="11163300" y="4837113"/>
          <p14:tracePt t="97922" x="11163300" y="4841875"/>
          <p14:tracePt t="97924" x="11171238" y="4849813"/>
          <p14:tracePt t="97927" x="11171238" y="4860925"/>
          <p14:tracePt t="97931" x="11171238" y="4865688"/>
          <p14:tracePt t="97933" x="11176000" y="4868863"/>
          <p14:tracePt t="97935" x="11176000" y="4873625"/>
          <p14:tracePt t="97939" x="11180763" y="4884738"/>
          <p14:tracePt t="97940" x="11183938" y="4889500"/>
          <p14:tracePt t="97943" x="11183938" y="4897438"/>
          <p14:tracePt t="97948" x="11188700" y="4913313"/>
          <p14:tracePt t="97950" x="11188700" y="4918075"/>
          <p14:tracePt t="97952" x="11188700" y="4921250"/>
          <p14:tracePt t="97954" x="11199813" y="4926013"/>
          <p14:tracePt t="97957" x="11199813" y="4933950"/>
          <p14:tracePt t="97958" x="11199813" y="4937125"/>
          <p14:tracePt t="97960" x="11204575" y="4945063"/>
          <p14:tracePt t="97962" x="11204575" y="4949825"/>
          <p14:tracePt t="97963" x="11204575" y="4957763"/>
          <p14:tracePt t="97966" x="11207750" y="4965700"/>
          <p14:tracePt t="97968" x="11207750" y="4968875"/>
          <p14:tracePt t="97970" x="11207750" y="4973638"/>
          <p14:tracePt t="97972" x="11207750" y="4984750"/>
          <p14:tracePt t="97974" x="11215688" y="4989513"/>
          <p14:tracePt t="97977" x="11215688" y="4992688"/>
          <p14:tracePt t="97978" x="11220450" y="4997450"/>
          <p14:tracePt t="97982" x="11220450" y="5008563"/>
          <p14:tracePt t="97984" x="11223625" y="5013325"/>
          <p14:tracePt t="97988" x="11223625" y="5021263"/>
          <p14:tracePt t="97990" x="11223625" y="5024438"/>
          <p14:tracePt t="97994" x="11223625" y="5029200"/>
          <p14:tracePt t="97996" x="11228388" y="5037138"/>
          <p14:tracePt t="98000" x="11228388" y="5040313"/>
          <p14:tracePt t="98002" x="11228388" y="5045075"/>
          <p14:tracePt t="98004" x="11228388" y="5048250"/>
          <p14:tracePt t="98012" x="11228388" y="5053013"/>
          <p14:tracePt t="98018" x="11228388" y="5056188"/>
          <p14:tracePt t="98022" x="11228388" y="5060950"/>
          <p14:tracePt t="98026" x="11228388" y="5064125"/>
          <p14:tracePt t="98034" x="11228388" y="5072063"/>
          <p14:tracePt t="98036" x="11228388" y="5076825"/>
          <p14:tracePt t="98040" x="11228388" y="5080000"/>
          <p14:tracePt t="98048" x="11228388" y="5084763"/>
          <p14:tracePt t="98050" x="11228388" y="5087938"/>
          <p14:tracePt t="98052" x="11228388" y="5092700"/>
          <p14:tracePt t="98055" x="11228388" y="5097463"/>
          <p14:tracePt t="98062" x="11220450" y="5105400"/>
          <p14:tracePt t="98067" x="11220450" y="5108575"/>
          <p14:tracePt t="98068" x="11220450" y="5113338"/>
          <p14:tracePt t="98072" x="11220450" y="5121275"/>
          <p14:tracePt t="98076" x="11220450" y="5129213"/>
          <p14:tracePt t="98078" x="11220450" y="5132388"/>
          <p14:tracePt t="98079" x="11220450" y="5137150"/>
          <p14:tracePt t="98084" x="11220450" y="5140325"/>
          <p14:tracePt t="98085" x="11220450" y="5145088"/>
          <p14:tracePt t="98087" x="11220450" y="5148263"/>
          <p14:tracePt t="98089" x="11220450" y="5153025"/>
          <p14:tracePt t="98094" x="11220450" y="5160963"/>
          <p14:tracePt t="98095" x="11220450" y="5164138"/>
          <p14:tracePt t="98098" x="11220450" y="5172075"/>
          <p14:tracePt t="98102" x="11220450" y="5176838"/>
          <p14:tracePt t="98105" x="11220450" y="5180013"/>
          <p14:tracePt t="98108" x="11228388" y="5187950"/>
          <p14:tracePt t="98112" x="11228388" y="5195888"/>
          <p14:tracePt t="98114" x="11231563" y="5195888"/>
          <p14:tracePt t="98118" x="11231563" y="5200650"/>
          <p14:tracePt t="98126" x="11231563" y="5203825"/>
          <p14:tracePt t="98200" x="11231563" y="5211763"/>
          <p14:tracePt t="98222" x="11231563" y="5203825"/>
          <p14:tracePt t="98228" x="11231563" y="5200650"/>
          <p14:tracePt t="98232" x="11228388" y="5195888"/>
          <p14:tracePt t="98234" x="11220450" y="5192713"/>
          <p14:tracePt t="98236" x="11220450" y="5184775"/>
          <p14:tracePt t="98238" x="11215688" y="5184775"/>
          <p14:tracePt t="98240" x="11212513" y="5180013"/>
          <p14:tracePt t="98242" x="11207750" y="5176838"/>
          <p14:tracePt t="98244" x="11207750" y="5172075"/>
          <p14:tracePt t="98246" x="11207750" y="5164138"/>
          <p14:tracePt t="98247" x="11196638" y="5156200"/>
          <p14:tracePt t="98250" x="11191875" y="5153025"/>
          <p14:tracePt t="98252" x="11188700" y="5145088"/>
          <p14:tracePt t="98256" x="11176000" y="5132388"/>
          <p14:tracePt t="98258" x="11171238" y="5121275"/>
          <p14:tracePt t="98260" x="11168063" y="5121275"/>
          <p14:tracePt t="98262" x="11155363" y="5116513"/>
          <p14:tracePt t="98263" x="11155363" y="5105400"/>
          <p14:tracePt t="98265" x="11152188" y="5100638"/>
          <p14:tracePt t="98267" x="11147425" y="5097463"/>
          <p14:tracePt t="98270" x="11147425" y="5092700"/>
          <p14:tracePt t="98272" x="11144250" y="5080000"/>
          <p14:tracePt t="98274" x="11136313" y="5076825"/>
          <p14:tracePt t="98276" x="11136313" y="5072063"/>
          <p14:tracePt t="98277" x="11131550" y="5072063"/>
          <p14:tracePt t="98279" x="11131550" y="5068888"/>
          <p14:tracePt t="98282" x="11128375" y="5064125"/>
          <p14:tracePt t="98284" x="11128375" y="5060950"/>
          <p14:tracePt t="98286" x="11123613" y="5053013"/>
          <p14:tracePt t="98290" x="11123613" y="5048250"/>
          <p14:tracePt t="98294" x="11123613" y="5045075"/>
          <p14:tracePt t="98298" x="11123613" y="5040313"/>
          <p14:tracePt t="98300" x="11120438" y="5040313"/>
          <p14:tracePt t="98302" x="11120438" y="5037138"/>
          <p14:tracePt t="98308" x="11120438" y="5032375"/>
          <p14:tracePt t="98312" x="11120438" y="5029200"/>
          <p14:tracePt t="98317" x="11115675" y="5024438"/>
          <p14:tracePt t="98322" x="11115675" y="5016500"/>
          <p14:tracePt t="98447" x="11115675" y="5013325"/>
          <p14:tracePt t="98451" x="11112500" y="5008563"/>
          <p14:tracePt t="98454" x="11112500" y="5005388"/>
          <p14:tracePt t="98457" x="11112500" y="5000625"/>
          <p14:tracePt t="98463" x="11104563" y="4992688"/>
          <p14:tracePt t="98465" x="11099800" y="4984750"/>
          <p14:tracePt t="98468" x="11099800" y="4976813"/>
          <p14:tracePt t="98470" x="11099800" y="4973638"/>
          <p14:tracePt t="98474" x="11099800" y="4968875"/>
          <p14:tracePt t="98478" x="11096625" y="4965700"/>
          <p14:tracePt t="98481" x="11096625" y="4960938"/>
          <p14:tracePt t="98486" x="11096625" y="4953000"/>
          <p14:tracePt t="98490" x="11096625" y="4949825"/>
          <p14:tracePt t="98492" x="11096625" y="4945063"/>
          <p14:tracePt t="98498" x="11096625" y="4941888"/>
          <p14:tracePt t="98500" x="11096625" y="4937125"/>
          <p14:tracePt t="98504" x="11096625" y="4933950"/>
          <p14:tracePt t="98506" x="11096625" y="4929188"/>
          <p14:tracePt t="98510" x="11091863" y="4926013"/>
          <p14:tracePt t="98514" x="11091863" y="4918075"/>
          <p14:tracePt t="98520" x="11091863" y="4913313"/>
          <p14:tracePt t="98528" x="11091863" y="4910138"/>
          <p14:tracePt t="98534" x="11091863" y="4905375"/>
          <p14:tracePt t="98573" x="11091863" y="4902200"/>
          <p14:tracePt t="98588" x="11091863" y="4897438"/>
          <p14:tracePt t="98591" x="11091863" y="4892675"/>
          <p14:tracePt t="98595" x="11091863" y="4884738"/>
          <p14:tracePt t="98599" x="11091863" y="4881563"/>
          <p14:tracePt t="98601" x="11091863" y="4876800"/>
          <p14:tracePt t="98604" x="11091863" y="4873625"/>
          <p14:tracePt t="98606" x="11091863" y="4868863"/>
          <p14:tracePt t="98612" x="11091863" y="4857750"/>
          <p14:tracePt t="98616" x="11091863" y="4852988"/>
          <p14:tracePt t="98618" x="11091863" y="4849813"/>
          <p14:tracePt t="98622" x="11091863" y="4845050"/>
          <p14:tracePt t="98624" x="11091863" y="4841875"/>
          <p14:tracePt t="98628" x="11091863" y="4833938"/>
          <p14:tracePt t="98630" x="11091863" y="4826000"/>
          <p14:tracePt t="98634" x="11091863" y="4821238"/>
          <p14:tracePt t="98636" x="11091863" y="4818063"/>
          <p14:tracePt t="98638" x="11091863" y="4813300"/>
          <p14:tracePt t="98640" x="11091863" y="4810125"/>
          <p14:tracePt t="98643" x="11091863" y="4805363"/>
          <p14:tracePt t="98646" x="11091863" y="4802188"/>
          <p14:tracePt t="98648" x="11091863" y="4797425"/>
          <p14:tracePt t="98650" x="11091863" y="4786313"/>
          <p14:tracePt t="98654" x="11091863" y="4781550"/>
          <p14:tracePt t="98656" x="11091863" y="4778375"/>
          <p14:tracePt t="98658" x="11091863" y="4765675"/>
          <p14:tracePt t="98659" x="11091863" y="4762500"/>
          <p14:tracePt t="98666" x="11091863" y="4757738"/>
          <p14:tracePt t="98670" x="11091863" y="4754563"/>
          <p14:tracePt t="98672" x="11091863" y="4749800"/>
          <p14:tracePt t="98684" x="11091863" y="4746625"/>
          <p14:tracePt t="98698" x="11091863" y="4741863"/>
          <p14:tracePt t="98706" x="11091863" y="4733925"/>
          <p14:tracePt t="98718" x="11091863" y="4730750"/>
          <p14:tracePt t="98740" x="11091863" y="4725988"/>
          <p14:tracePt t="98744" x="11091863" y="4722813"/>
          <p14:tracePt t="98752" x="11091863" y="4718050"/>
          <p14:tracePt t="98758" x="11091863" y="4714875"/>
          <p14:tracePt t="98765" x="11091863" y="4710113"/>
          <p14:tracePt t="98768" x="11091863" y="4702175"/>
          <p14:tracePt t="98774" x="11091863" y="4697413"/>
          <p14:tracePt t="98780" x="11091863" y="4694238"/>
          <p14:tracePt t="98788" x="11091863" y="4689475"/>
          <p14:tracePt t="98795" x="11091863" y="4686300"/>
          <p14:tracePt t="98800" x="11091863" y="4681538"/>
          <p14:tracePt t="98804" x="11091863" y="4678363"/>
          <p14:tracePt t="98808" x="11091863" y="4670425"/>
          <p14:tracePt t="98814" x="11091863" y="4665663"/>
          <p14:tracePt t="98818" x="11091863" y="4662488"/>
          <p14:tracePt t="98825" x="11091863" y="4657725"/>
          <p14:tracePt t="98828" x="11091863" y="4654550"/>
          <p14:tracePt t="98834" x="11091863" y="4649788"/>
          <p14:tracePt t="98840" x="11091863" y="4646613"/>
          <p14:tracePt t="98845" x="11091863" y="4641850"/>
          <p14:tracePt t="98847" x="11096625" y="4641850"/>
          <p14:tracePt t="98852" x="11096625" y="4633913"/>
          <p14:tracePt t="98856" x="11096625" y="4630738"/>
          <p14:tracePt t="98861" x="11104563" y="4625975"/>
          <p14:tracePt t="98864" x="11104563" y="4622800"/>
          <p14:tracePt t="98867" x="11104563" y="4618038"/>
          <p14:tracePt t="98868" x="11104563" y="4614863"/>
          <p14:tracePt t="98874" x="11104563" y="4610100"/>
          <p14:tracePt t="98877" x="11104563" y="4602163"/>
          <p14:tracePt t="98880" x="11104563" y="4598988"/>
          <p14:tracePt t="98882" x="11104563" y="4594225"/>
          <p14:tracePt t="98883" x="11104563" y="4591050"/>
          <p14:tracePt t="98886" x="11104563" y="4586288"/>
          <p14:tracePt t="98890" x="11104563" y="4583113"/>
          <p14:tracePt t="98892" x="11104563" y="4578350"/>
          <p14:tracePt t="98910" x="11104563" y="4527550"/>
          <p14:tracePt t="98911" x="11104563" y="4522788"/>
          <p14:tracePt t="98913" x="11104563" y="4511675"/>
          <p14:tracePt t="98916" x="11104563" y="4506913"/>
          <p14:tracePt t="98918" x="11104563" y="4502150"/>
          <p14:tracePt t="98922" x="11104563" y="4491038"/>
          <p14:tracePt t="98924" x="11104563" y="4483100"/>
          <p14:tracePt t="98927" x="11104563" y="4478338"/>
          <p14:tracePt t="98932" x="11104563" y="4467225"/>
          <p14:tracePt t="98937" x="11104563" y="4459288"/>
          <p14:tracePt t="98939" x="11104563" y="4454525"/>
          <p14:tracePt t="98941" x="11104563" y="4451350"/>
          <p14:tracePt t="98944" x="11104563" y="4446588"/>
          <p14:tracePt t="98947" x="11104563" y="4443413"/>
          <p14:tracePt t="98950" x="11104563" y="4438650"/>
          <p14:tracePt t="98956" x="11104563" y="4435475"/>
          <p14:tracePt t="98962" x="11104563" y="4427538"/>
          <p14:tracePt t="98970" x="11104563" y="4422775"/>
          <p14:tracePt t="98980" x="11104563" y="4419600"/>
          <p14:tracePt t="99057" x="11104563" y="4414838"/>
          <p14:tracePt t="99063" x="11104563" y="4406900"/>
          <p14:tracePt t="99066" x="11104563" y="4403725"/>
          <p14:tracePt t="99069" x="11107738" y="4398963"/>
          <p14:tracePt t="99072" x="11107738" y="4387850"/>
          <p14:tracePt t="99074" x="11107738" y="4383088"/>
          <p14:tracePt t="99077" x="11107738" y="4379913"/>
          <p14:tracePt t="99081" x="11107738" y="4375150"/>
          <p14:tracePt t="99083" x="11107738" y="4371975"/>
          <p14:tracePt t="99084" x="11107738" y="4367213"/>
          <p14:tracePt t="99086" x="11112500" y="4359275"/>
          <p14:tracePt t="99089" x="11115675" y="4356100"/>
          <p14:tracePt t="99092" x="11115675" y="4351338"/>
          <p14:tracePt t="99094" x="11115675" y="4348163"/>
          <p14:tracePt t="99096" x="11115675" y="4343400"/>
          <p14:tracePt t="99098" x="11115675" y="4340225"/>
          <p14:tracePt t="99100" x="11115675" y="4335463"/>
          <p14:tracePt t="99102" x="11120438" y="4324350"/>
          <p14:tracePt t="99106" x="11120438" y="4319588"/>
          <p14:tracePt t="99108" x="11120438" y="4316413"/>
          <p14:tracePt t="99110" x="11120438" y="4311650"/>
          <p14:tracePt t="99112" x="11120438" y="4306888"/>
          <p14:tracePt t="99114" x="11123613" y="4306888"/>
          <p14:tracePt t="99116" x="11123613" y="4298950"/>
          <p14:tracePt t="99118" x="11123613" y="4291013"/>
          <p14:tracePt t="99123" x="11123613" y="4287838"/>
          <p14:tracePt t="99129" x="11123613" y="4279900"/>
          <p14:tracePt t="99133" x="11123613" y="4271963"/>
          <p14:tracePt t="99135" x="11123613" y="4267200"/>
          <p14:tracePt t="99138" x="11123613" y="4264025"/>
          <p14:tracePt t="99141" x="11123613" y="4259263"/>
          <p14:tracePt t="99148" x="11123613" y="4240213"/>
          <p14:tracePt t="99149" x="11123613" y="4235450"/>
          <p14:tracePt t="99154" x="11123613" y="4232275"/>
          <p14:tracePt t="99156" x="11123613" y="4227513"/>
          <p14:tracePt t="99158" x="11123613" y="4224338"/>
          <p14:tracePt t="99162" x="11123613" y="4211638"/>
          <p14:tracePt t="99164" x="11123613" y="4208463"/>
          <p14:tracePt t="99166" x="11131550" y="4208463"/>
          <p14:tracePt t="99168" x="11131550" y="4203700"/>
          <p14:tracePt t="99170" x="11131550" y="4200525"/>
          <p14:tracePt t="99172" x="11131550" y="4195763"/>
          <p14:tracePt t="99174" x="11131550" y="4192588"/>
          <p14:tracePt t="99177" x="11131550" y="4187825"/>
          <p14:tracePt t="99180" x="11131550" y="4184650"/>
          <p14:tracePt t="99182" x="11131550" y="4176713"/>
          <p14:tracePt t="99184" x="11131550" y="4171950"/>
          <p14:tracePt t="99188" x="11131550" y="4168775"/>
          <p14:tracePt t="99193" x="11131550" y="4164013"/>
          <p14:tracePt t="99193" x="11131550" y="4160838"/>
          <p14:tracePt t="99197" x="11131550" y="4156075"/>
          <p14:tracePt t="99205" x="11131550" y="4152900"/>
          <p14:tracePt t="99213" x="11131550" y="4144963"/>
          <p14:tracePt t="99411" x="11131550" y="4152900"/>
          <p14:tracePt t="99414" x="11131550" y="4156075"/>
          <p14:tracePt t="99416" x="11131550" y="4160838"/>
          <p14:tracePt t="99417" x="11131550" y="4164013"/>
          <p14:tracePt t="99419" x="11131550" y="4168775"/>
          <p14:tracePt t="99424" x="11131550" y="4176713"/>
          <p14:tracePt t="99426" x="11131550" y="4179888"/>
          <p14:tracePt t="99428" x="11131550" y="4184650"/>
          <p14:tracePt t="99430" x="11131550" y="4192588"/>
          <p14:tracePt t="99434" x="11131550" y="4195763"/>
          <p14:tracePt t="99436" x="11131550" y="4203700"/>
          <p14:tracePt t="99438" x="11131550" y="4211638"/>
          <p14:tracePt t="99440" x="11131550" y="4216400"/>
          <p14:tracePt t="99442" x="11131550" y="4219575"/>
          <p14:tracePt t="99444" x="11131550" y="4224338"/>
          <p14:tracePt t="99446" x="11131550" y="4235450"/>
          <p14:tracePt t="99448" x="11136313" y="4240213"/>
          <p14:tracePt t="99450" x="11136313" y="4248150"/>
          <p14:tracePt t="99452" x="11136313" y="4251325"/>
          <p14:tracePt t="99454" x="11136313" y="4264025"/>
          <p14:tracePt t="99456" x="11139488" y="4275138"/>
          <p14:tracePt t="99457" x="11139488" y="4279900"/>
          <p14:tracePt t="99459" x="11139488" y="4287838"/>
          <p14:tracePt t="99462" x="11139488" y="4291013"/>
          <p14:tracePt t="99464" x="11139488" y="4303713"/>
          <p14:tracePt t="99466" x="11139488" y="4306888"/>
          <p14:tracePt t="99468" x="11139488" y="4311650"/>
          <p14:tracePt t="99470" x="11139488" y="4319588"/>
          <p14:tracePt t="99472" x="11139488" y="4327525"/>
          <p14:tracePt t="99474" x="11139488" y="4335463"/>
          <p14:tracePt t="99476" x="11144250" y="4340225"/>
          <p14:tracePt t="99477" x="11144250" y="4351338"/>
          <p14:tracePt t="99479" x="11144250" y="4359275"/>
          <p14:tracePt t="99481" x="11144250" y="4364038"/>
          <p14:tracePt t="99484" x="11144250" y="4367213"/>
          <p14:tracePt t="99485" x="11144250" y="4379913"/>
          <p14:tracePt t="99488" x="11144250" y="4387850"/>
          <p14:tracePt t="99492" x="11152188" y="4398963"/>
          <p14:tracePt t="99494" x="11152188" y="4403725"/>
          <p14:tracePt t="99495" x="11152188" y="4414838"/>
          <p14:tracePt t="99498" x="11155363" y="4419600"/>
          <p14:tracePt t="99500" x="11155363" y="4422775"/>
          <p14:tracePt t="99502" x="11155363" y="4427538"/>
          <p14:tracePt t="99504" x="11155363" y="4435475"/>
          <p14:tracePt t="99506" x="11155363" y="4446588"/>
          <p14:tracePt t="99507" x="11155363" y="4451350"/>
          <p14:tracePt t="99510" x="11160125" y="4462463"/>
          <p14:tracePt t="99512" x="11160125" y="4467225"/>
          <p14:tracePt t="99514" x="11160125" y="4470400"/>
          <p14:tracePt t="99516" x="11160125" y="4478338"/>
          <p14:tracePt t="99518" x="11160125" y="4483100"/>
          <p14:tracePt t="99520" x="11160125" y="4491038"/>
          <p14:tracePt t="99522" x="11160125" y="4494213"/>
          <p14:tracePt t="99524" x="11160125" y="4502150"/>
          <p14:tracePt t="99526" x="11160125" y="4506913"/>
          <p14:tracePt t="99528" x="11160125" y="4511675"/>
          <p14:tracePt t="99530" x="11160125" y="4522788"/>
          <p14:tracePt t="99532" x="11160125" y="4527550"/>
          <p14:tracePt t="99534" x="11160125" y="4535488"/>
          <p14:tracePt t="99537" x="11160125" y="4543425"/>
          <p14:tracePt t="99540" x="11160125" y="4551363"/>
          <p14:tracePt t="99542" x="11160125" y="4554538"/>
          <p14:tracePt t="99544" x="11163300" y="4559300"/>
          <p14:tracePt t="99546" x="11163300" y="4570413"/>
          <p14:tracePt t="99548" x="11163300" y="4575175"/>
          <p14:tracePt t="99552" x="11163300" y="4578350"/>
          <p14:tracePt t="99554" x="11163300" y="4583113"/>
          <p14:tracePt t="99556" x="11163300" y="4586288"/>
          <p14:tracePt t="99558" x="11163300" y="4591050"/>
          <p14:tracePt t="99560" x="11163300" y="4594225"/>
          <p14:tracePt t="99564" x="11163300" y="4602163"/>
          <p14:tracePt t="99566" x="11163300" y="4606925"/>
          <p14:tracePt t="99568" x="11163300" y="4610100"/>
          <p14:tracePt t="99572" x="11163300" y="4614863"/>
          <p14:tracePt t="99574" x="11163300" y="4618038"/>
          <p14:tracePt t="99576" x="11163300" y="4622800"/>
          <p14:tracePt t="99578" x="11168063" y="4625975"/>
          <p14:tracePt t="99582" x="11168063" y="4633913"/>
          <p14:tracePt t="99584" x="11168063" y="4638675"/>
          <p14:tracePt t="99588" x="11168063" y="4641850"/>
          <p14:tracePt t="99590" x="11168063" y="4646613"/>
          <p14:tracePt t="99593" x="11168063" y="4649788"/>
          <p14:tracePt t="99594" x="11168063" y="4654550"/>
          <p14:tracePt t="99595" x="11168063" y="4657725"/>
          <p14:tracePt t="99602" x="11168063" y="4665663"/>
          <p14:tracePt t="99604" x="11168063" y="4673600"/>
          <p14:tracePt t="99606" x="11168063" y="4678363"/>
          <p14:tracePt t="99610" x="11168063" y="4681538"/>
          <p14:tracePt t="99616" x="11168063" y="4697413"/>
          <p14:tracePt t="99620" x="11168063" y="4702175"/>
          <p14:tracePt t="99622" x="11168063" y="4706938"/>
          <p14:tracePt t="99624" x="11168063" y="4714875"/>
          <p14:tracePt t="99626" x="11171238" y="4714875"/>
          <p14:tracePt t="99628" x="11171238" y="4718050"/>
          <p14:tracePt t="99630" x="11171238" y="4722813"/>
          <p14:tracePt t="99633" x="11171238" y="4730750"/>
          <p14:tracePt t="99638" x="11171238" y="4733925"/>
          <p14:tracePt t="99640" x="11171238" y="4738688"/>
          <p14:tracePt t="99643" x="11171238" y="4746625"/>
          <p14:tracePt t="99644" x="11171238" y="4754563"/>
          <p14:tracePt t="99648" x="11171238" y="4765675"/>
          <p14:tracePt t="99652" x="11171238" y="4773613"/>
          <p14:tracePt t="99654" x="11171238" y="4778375"/>
          <p14:tracePt t="99656" x="11171238" y="4781550"/>
          <p14:tracePt t="99658" x="11171238" y="4789488"/>
          <p14:tracePt t="99660" x="11171238" y="4794250"/>
          <p14:tracePt t="99662" x="11171238" y="4797425"/>
          <p14:tracePt t="99664" x="11171238" y="4802188"/>
          <p14:tracePt t="99666" x="11171238" y="4810125"/>
          <p14:tracePt t="99668" x="11171238" y="4818063"/>
          <p14:tracePt t="99670" x="11171238" y="4821238"/>
          <p14:tracePt t="99671" x="11171238" y="4826000"/>
          <p14:tracePt t="99674" x="11171238" y="4829175"/>
          <p14:tracePt t="99676" x="11171238" y="4833938"/>
          <p14:tracePt t="99678" x="11171238" y="4837113"/>
          <p14:tracePt t="99679" x="11171238" y="4841875"/>
          <p14:tracePt t="99682" x="11171238" y="4852988"/>
          <p14:tracePt t="99684" x="11171238" y="4857750"/>
          <p14:tracePt t="99688" x="11171238" y="4865688"/>
          <p14:tracePt t="99690" x="11171238" y="4868863"/>
          <p14:tracePt t="99693" x="11171238" y="4876800"/>
          <p14:tracePt t="99694" x="11171238" y="4881563"/>
          <p14:tracePt t="99695" x="11171238" y="4884738"/>
          <p14:tracePt t="99697" x="11171238" y="4889500"/>
          <p14:tracePt t="99699" x="11171238" y="4892675"/>
          <p14:tracePt t="99704" x="11171238" y="4897438"/>
          <p14:tracePt t="99706" x="11171238" y="4902200"/>
          <p14:tracePt t="99709" x="11171238" y="4910138"/>
          <p14:tracePt t="99712" x="11171238" y="4913313"/>
          <p14:tracePt t="99716" x="11171238" y="4918075"/>
          <p14:tracePt t="99720" x="11171238" y="4921250"/>
          <p14:tracePt t="99724" x="11171238" y="4926013"/>
          <p14:tracePt t="99728" x="11171238" y="4929188"/>
          <p14:tracePt t="99734" x="11168063" y="4929188"/>
          <p14:tracePt t="99736" x="11168063" y="4933950"/>
          <p14:tracePt t="99740" x="11168063" y="4941888"/>
          <p14:tracePt t="99744" x="11163300" y="4945063"/>
          <p14:tracePt t="99750" x="11163300" y="4949825"/>
          <p14:tracePt t="99754" x="11163300" y="4953000"/>
          <p14:tracePt t="99759" x="11160125" y="4953000"/>
          <p14:tracePt t="99762" x="11160125" y="4957763"/>
          <p14:tracePt t="99770" x="11160125" y="4960938"/>
          <p14:tracePt t="99776" x="11155363" y="4960938"/>
          <p14:tracePt t="99778" x="11155363" y="4965700"/>
          <p14:tracePt t="99828" x="11155363" y="4973638"/>
          <p14:tracePt t="99850" x="11155363" y="4976813"/>
          <p14:tracePt t="99853" x="11147425" y="4976813"/>
          <p14:tracePt t="99855" x="11147425" y="4981575"/>
          <p14:tracePt t="99859" x="11147425" y="4984750"/>
          <p14:tracePt t="99861" x="11147425" y="4989513"/>
          <p14:tracePt t="99864" x="11144250" y="4992688"/>
          <p14:tracePt t="99865" x="11144250" y="4997450"/>
          <p14:tracePt t="99868" x="11139488" y="5000625"/>
          <p14:tracePt t="99870" x="11139488" y="5008563"/>
          <p14:tracePt t="99872" x="11139488" y="5013325"/>
          <p14:tracePt t="99876" x="11136313" y="5016500"/>
          <p14:tracePt t="99878" x="11136313" y="5021263"/>
          <p14:tracePt t="99880" x="11131550" y="5024438"/>
          <p14:tracePt t="99882" x="11131550" y="5029200"/>
          <p14:tracePt t="99884" x="11131550" y="5032375"/>
          <p14:tracePt t="99886" x="11131550" y="5040313"/>
          <p14:tracePt t="99888" x="11131550" y="5045075"/>
          <p14:tracePt t="99890" x="11128375" y="5048250"/>
          <p14:tracePt t="99894" x="11123613" y="5056188"/>
          <p14:tracePt t="99896" x="11123613" y="5060950"/>
          <p14:tracePt t="99897" x="11123613" y="5064125"/>
          <p14:tracePt t="99903" x="11123613" y="5072063"/>
          <p14:tracePt t="99905" x="11123613" y="5076825"/>
          <p14:tracePt t="99907" x="11123613" y="5080000"/>
          <p14:tracePt t="99912" x="11123613" y="5084763"/>
          <p14:tracePt t="99920" x="11115675" y="5084763"/>
          <p14:tracePt t="100005" x="11112500" y="5084763"/>
          <p14:tracePt t="100016" x="11107738" y="5076825"/>
          <p14:tracePt t="100025" x="11104563" y="5068888"/>
          <p14:tracePt t="100033" x="11099800" y="5064125"/>
          <p14:tracePt t="100036" x="11099800" y="5060950"/>
          <p14:tracePt t="100040" x="11096625" y="5056188"/>
          <p14:tracePt t="100044" x="11096625" y="5053013"/>
          <p14:tracePt t="100046" x="11096625" y="5045075"/>
          <p14:tracePt t="100052" x="11088688" y="5040313"/>
          <p14:tracePt t="100054" x="11088688" y="5037138"/>
          <p14:tracePt t="100060" x="11088688" y="5032375"/>
          <p14:tracePt t="100068" x="11088688" y="5029200"/>
          <p14:tracePt t="100072" x="11088688" y="5024438"/>
          <p14:tracePt t="100084" x="11088688" y="5021263"/>
          <p14:tracePt t="100096" x="11088688" y="5016500"/>
          <p14:tracePt t="100112" x="11088688" y="5008563"/>
          <p14:tracePt t="100124" x="11088688" y="5005388"/>
          <p14:tracePt t="100130" x="11096625" y="5005388"/>
          <p14:tracePt t="100141" x="11096625" y="5000625"/>
          <p14:tracePt t="100144" x="11096625" y="4997450"/>
          <p14:tracePt t="100147" x="11096625" y="4992688"/>
          <p14:tracePt t="100157" x="11096625" y="4989513"/>
          <p14:tracePt t="100159" x="11099800" y="4989513"/>
          <p14:tracePt t="100163" x="11099800" y="4984750"/>
          <p14:tracePt t="100166" x="11099800" y="4976813"/>
          <p14:tracePt t="100170" x="11099800" y="4973638"/>
          <p14:tracePt t="100173" x="11099800" y="4968875"/>
          <p14:tracePt t="100179" x="11099800" y="4965700"/>
          <p14:tracePt t="100181" x="11099800" y="4960938"/>
          <p14:tracePt t="100183" x="11099800" y="4957763"/>
          <p14:tracePt t="100186" x="11099800" y="4953000"/>
          <p14:tracePt t="100188" x="11099800" y="4945063"/>
          <p14:tracePt t="100190" x="11099800" y="4941888"/>
          <p14:tracePt t="100192" x="11099800" y="4937125"/>
          <p14:tracePt t="100193" x="11099800" y="4933950"/>
          <p14:tracePt t="100196" x="11099800" y="4929188"/>
          <p14:tracePt t="100198" x="11099800" y="4926013"/>
          <p14:tracePt t="100200" x="11099800" y="4921250"/>
          <p14:tracePt t="100202" x="11099800" y="4913313"/>
          <p14:tracePt t="100204" x="11099800" y="4910138"/>
          <p14:tracePt t="100205" x="11099800" y="4905375"/>
          <p14:tracePt t="100209" x="11099800" y="4897438"/>
          <p14:tracePt t="100210" x="11099800" y="4892675"/>
          <p14:tracePt t="100214" x="11099800" y="4889500"/>
          <p14:tracePt t="100216" x="11099800" y="4881563"/>
          <p14:tracePt t="100218" x="11099800" y="4876800"/>
          <p14:tracePt t="100223" x="11099800" y="4868863"/>
          <p14:tracePt t="100224" x="11099800" y="4865688"/>
          <p14:tracePt t="100227" x="11099800" y="4860925"/>
          <p14:tracePt t="100232" x="11099800" y="4852988"/>
          <p14:tracePt t="100237" x="11099800" y="4849813"/>
          <p14:tracePt t="100245" x="11099800" y="4845050"/>
          <p14:tracePt t="100252" x="11099800" y="4841875"/>
          <p14:tracePt t="100312" x="11099800" y="4837113"/>
          <p14:tracePt t="100317" x="11099800" y="4833938"/>
          <p14:tracePt t="100321" x="11099800" y="4829175"/>
          <p14:tracePt t="100328" x="11099800" y="4821238"/>
          <p14:tracePt t="100333" x="11099800" y="4818063"/>
          <p14:tracePt t="100340" x="11099800" y="4810125"/>
          <p14:tracePt t="100345" x="11099800" y="4805363"/>
          <p14:tracePt t="100347" x="11099800" y="4802188"/>
          <p14:tracePt t="100349" x="11099800" y="4794250"/>
          <p14:tracePt t="100353" x="11099800" y="4789488"/>
          <p14:tracePt t="100354" x="11099800" y="4786313"/>
          <p14:tracePt t="100362" x="11099800" y="4781550"/>
          <p14:tracePt t="100368" x="11099800" y="4778375"/>
          <p14:tracePt t="100373" x="11099800" y="4773613"/>
          <p14:tracePt t="100382" x="11099800" y="4770438"/>
          <p14:tracePt t="100390" x="11099800" y="4765675"/>
          <p14:tracePt t="100394" x="11099800" y="4757738"/>
          <p14:tracePt t="100400" x="11099800" y="4754563"/>
          <p14:tracePt t="100403" x="11099800" y="4749800"/>
          <p14:tracePt t="100408" x="11099800" y="4746625"/>
          <p14:tracePt t="100414" x="11099800" y="4741863"/>
          <p14:tracePt t="100420" x="11099800" y="4738688"/>
          <p14:tracePt t="100422" x="11099800" y="4733925"/>
          <p14:tracePt t="100426" x="11099800" y="4725988"/>
          <p14:tracePt t="100432" x="11099800" y="4722813"/>
          <p14:tracePt t="100434" x="11099800" y="4718050"/>
          <p14:tracePt t="100438" x="11099800" y="4714875"/>
          <p14:tracePt t="100445" x="11099800" y="4710113"/>
          <p14:tracePt t="100451" x="11099800" y="4706938"/>
          <p14:tracePt t="100454" x="11099800" y="4702175"/>
          <p14:tracePt t="100460" x="11099800" y="4694238"/>
          <p14:tracePt t="100464" x="11099800" y="4689475"/>
          <p14:tracePt t="100472" x="11104563" y="4686300"/>
          <p14:tracePt t="100492" x="11104563" y="4681538"/>
          <p14:tracePt t="100528" x="11104563" y="4678363"/>
          <p14:tracePt t="100532" x="11104563" y="4673600"/>
          <p14:tracePt t="100539" x="11104563" y="4670425"/>
          <p14:tracePt t="100540" x="11104563" y="4662488"/>
          <p14:tracePt t="100544" x="11104563" y="4657725"/>
          <p14:tracePt t="100548" x="11104563" y="4654550"/>
          <p14:tracePt t="100550" x="11099800" y="4654550"/>
          <p14:tracePt t="100552" x="11099800" y="4649788"/>
          <p14:tracePt t="100557" x="11099800" y="4646613"/>
          <p14:tracePt t="100560" x="11096625" y="4641850"/>
          <p14:tracePt t="100567" x="11096625" y="4638675"/>
          <p14:tracePt t="100575" x="11096625" y="4633913"/>
          <p14:tracePt t="100580" x="11096625" y="4625975"/>
          <p14:tracePt t="100591" x="11096625" y="4622800"/>
          <p14:tracePt t="100674" x="11096625" y="4630738"/>
          <p14:tracePt t="100680" x="11096625" y="4633913"/>
          <p14:tracePt t="100686" x="11096625" y="4638675"/>
          <p14:tracePt t="100694" x="11096625" y="4646613"/>
          <p14:tracePt t="100700" x="11096625" y="4649788"/>
          <p14:tracePt t="100706" x="11096625" y="4654550"/>
          <p14:tracePt t="100709" x="11096625" y="4662488"/>
          <p14:tracePt t="100710" x="11096625" y="4665663"/>
          <p14:tracePt t="100714" x="11096625" y="4670425"/>
          <p14:tracePt t="100720" x="11096625" y="4673600"/>
          <p14:tracePt t="100722" x="11096625" y="4678363"/>
          <p14:tracePt t="100727" x="11096625" y="4681538"/>
          <p14:tracePt t="100732" x="11096625" y="4686300"/>
          <p14:tracePt t="100738" x="11096625" y="4694238"/>
          <p14:tracePt t="100742" x="11096625" y="4697413"/>
          <p14:tracePt t="100748" x="11096625" y="4702175"/>
          <p14:tracePt t="100754" x="11096625" y="4706938"/>
          <p14:tracePt t="100760" x="11096625" y="4710113"/>
          <p14:tracePt t="100769" x="11096625" y="4714875"/>
          <p14:tracePt t="100772" x="11096625" y="4718050"/>
          <p14:tracePt t="100778" x="11096625" y="4725988"/>
          <p14:tracePt t="100780" x="11096625" y="4730750"/>
          <p14:tracePt t="100787" x="11096625" y="4733925"/>
          <p14:tracePt t="100788" x="11096625" y="4738688"/>
          <p14:tracePt t="100794" x="11096625" y="4741863"/>
          <p14:tracePt t="100796" x="11096625" y="4746625"/>
          <p14:tracePt t="100802" x="11096625" y="4749800"/>
          <p14:tracePt t="100809" x="11096625" y="4757738"/>
          <p14:tracePt t="100810" x="11096625" y="4762500"/>
          <p14:tracePt t="100816" x="11096625" y="4765675"/>
          <p14:tracePt t="100820" x="11096625" y="4770438"/>
          <p14:tracePt t="100822" x="11096625" y="4773613"/>
          <p14:tracePt t="100824" x="11096625" y="4778375"/>
          <p14:tracePt t="100834" x="11088688" y="4781550"/>
          <p14:tracePt t="100840" x="11088688" y="4786313"/>
          <p14:tracePt t="100848" x="11088688" y="4794250"/>
          <p14:tracePt t="100852" x="11088688" y="4797425"/>
          <p14:tracePt t="100860" x="11088688" y="4802188"/>
          <p14:tracePt t="100862" x="11088688" y="4805363"/>
          <p14:tracePt t="100866" x="11088688" y="4810125"/>
          <p14:tracePt t="100870" x="11088688" y="4821238"/>
          <p14:tracePt t="100877" x="11088688" y="4826000"/>
          <p14:tracePt t="100882" x="11088688" y="4829175"/>
          <p14:tracePt t="100884" x="11088688" y="4833938"/>
          <p14:tracePt t="100886" x="11088688" y="4837113"/>
          <p14:tracePt t="100890" x="11088688" y="4841875"/>
          <p14:tracePt t="100895" x="11088688" y="4845050"/>
          <p14:tracePt t="100896" x="11088688" y="4852988"/>
          <p14:tracePt t="100900" x="11088688" y="4857750"/>
          <p14:tracePt t="100904" x="11088688" y="4860925"/>
          <p14:tracePt t="100906" x="11088688" y="4865688"/>
          <p14:tracePt t="100909" x="11088688" y="4868863"/>
          <p14:tracePt t="100914" x="11088688" y="4881563"/>
          <p14:tracePt t="100918" x="11088688" y="4884738"/>
          <p14:tracePt t="100922" x="11088688" y="4889500"/>
          <p14:tracePt t="100924" x="11088688" y="4892675"/>
          <p14:tracePt t="100928" x="11088688" y="4902200"/>
          <p14:tracePt t="100932" x="11088688" y="4905375"/>
          <p14:tracePt t="100937" x="11088688" y="4910138"/>
          <p14:tracePt t="100939" x="11088688" y="4918075"/>
          <p14:tracePt t="100945" x="11088688" y="4926013"/>
          <p14:tracePt t="100949" x="11088688" y="4929188"/>
          <p14:tracePt t="100951" x="11088688" y="4933950"/>
          <p14:tracePt t="100952" x="11088688" y="4937125"/>
          <p14:tracePt t="100956" x="11088688" y="4941888"/>
          <p14:tracePt t="100959" x="11088688" y="4949825"/>
          <p14:tracePt t="100961" x="11088688" y="4953000"/>
          <p14:tracePt t="100964" x="11088688" y="4957763"/>
          <p14:tracePt t="100966" x="11088688" y="4960938"/>
          <p14:tracePt t="100970" x="11088688" y="4965700"/>
          <p14:tracePt t="100972" x="11088688" y="4968875"/>
          <p14:tracePt t="100974" x="11088688" y="4973638"/>
          <p14:tracePt t="100978" x="11088688" y="4981575"/>
          <p14:tracePt t="100982" x="11088688" y="4984750"/>
          <p14:tracePt t="100986" x="11088688" y="4989513"/>
          <p14:tracePt t="100988" x="11088688" y="4992688"/>
          <p14:tracePt t="100990" x="11088688" y="4997450"/>
          <p14:tracePt t="100994" x="11088688" y="5000625"/>
          <p14:tracePt t="101000" x="11088688" y="5005388"/>
          <p14:tracePt t="101005" x="11088688" y="5013325"/>
          <p14:tracePt t="101010" x="11088688" y="5016500"/>
          <p14:tracePt t="101016" x="11088688" y="5021263"/>
          <p14:tracePt t="101020" x="11088688" y="5024438"/>
          <p14:tracePt t="101027" x="11088688" y="5029200"/>
          <p14:tracePt t="101032" x="11088688" y="5032375"/>
          <p14:tracePt t="101036" x="11088688" y="5037138"/>
          <p14:tracePt t="101043" x="11088688" y="5040313"/>
          <p14:tracePt t="101048" x="11088688" y="5048250"/>
          <p14:tracePt t="101052" x="11088688" y="5053013"/>
          <p14:tracePt t="101059" x="11088688" y="5056188"/>
          <p14:tracePt t="101062" x="11088688" y="5060950"/>
          <p14:tracePt t="101068" x="11088688" y="5064125"/>
          <p14:tracePt t="101072" x="11088688" y="5068888"/>
          <p14:tracePt t="101077" x="11088688" y="5072063"/>
          <p14:tracePt t="101082" x="11088688" y="5080000"/>
          <p14:tracePt t="101084" x="11096625" y="5080000"/>
          <p14:tracePt t="101086" x="11096625" y="5084763"/>
          <p14:tracePt t="101093" x="11096625" y="5087938"/>
          <p14:tracePt t="101094" x="11099800" y="5092700"/>
          <p14:tracePt t="101102" x="11099800" y="5097463"/>
          <p14:tracePt t="101104" x="11099800" y="5100638"/>
          <p14:tracePt t="101109" x="11099800" y="5105400"/>
          <p14:tracePt t="101112" x="11099800" y="5113338"/>
          <p14:tracePt t="101116" x="11099800" y="5116513"/>
          <p14:tracePt t="101121" x="11104563" y="5116513"/>
          <p14:tracePt t="101122" x="11104563" y="5121275"/>
          <p14:tracePt t="101124" x="11104563" y="5124450"/>
          <p14:tracePt t="101130" x="11104563" y="5129213"/>
          <p14:tracePt t="101134" x="11104563" y="5132388"/>
          <p14:tracePt t="101136" x="11107738" y="5137150"/>
          <p14:tracePt t="101143" x="11107738" y="5145088"/>
          <p14:tracePt t="101148" x="11107738" y="5148263"/>
          <p14:tracePt t="101152" x="11107738" y="5153025"/>
          <p14:tracePt t="101156" x="11107738" y="5156200"/>
          <p14:tracePt t="101164" x="11107738" y="5160963"/>
          <p14:tracePt t="101182" x="11107738" y="5164138"/>
          <p14:tracePt t="101220" x="11107738" y="5160963"/>
          <p14:tracePt t="101226" x="11107738" y="5156200"/>
          <p14:tracePt t="101230" x="11107738" y="5153025"/>
          <p14:tracePt t="101235" x="11107738" y="5145088"/>
          <p14:tracePt t="101246" x="11107738" y="5140325"/>
          <p14:tracePt t="101249" x="11112500" y="5140325"/>
          <p14:tracePt t="101258" x="11112500" y="5137150"/>
          <p14:tracePt t="101518" x="11112500" y="5132388"/>
          <p14:tracePt t="101528" x="11112500" y="5129213"/>
          <p14:tracePt t="101530" x="11112500" y="5124450"/>
          <p14:tracePt t="101534" x="11112500" y="5121275"/>
          <p14:tracePt t="101536" x="11112500" y="5113338"/>
          <p14:tracePt t="101544" x="11112500" y="5108575"/>
          <p14:tracePt t="101550" x="11112500" y="5105400"/>
          <p14:tracePt t="101552" x="11120438" y="5105400"/>
          <p14:tracePt t="101554" x="11120438" y="5100638"/>
          <p14:tracePt t="101560" x="11120438" y="5097463"/>
          <p14:tracePt t="101566" x="11120438" y="5092700"/>
          <p14:tracePt t="101568" x="11120438" y="5087938"/>
          <p14:tracePt t="101572" x="11120438" y="5080000"/>
          <p14:tracePt t="101576" x="11120438" y="5076825"/>
          <p14:tracePt t="101580" x="11120438" y="5072063"/>
          <p14:tracePt t="101582" x="11120438" y="5068888"/>
          <p14:tracePt t="101584" x="11120438" y="5064125"/>
          <p14:tracePt t="101586" x="11120438" y="5060950"/>
          <p14:tracePt t="101588" x="11120438" y="5056188"/>
          <p14:tracePt t="101590" x="11120438" y="5048250"/>
          <p14:tracePt t="101594" x="11120438" y="5045075"/>
          <p14:tracePt t="101596" x="11120438" y="5040313"/>
          <p14:tracePt t="101600" x="11120438" y="5037138"/>
          <p14:tracePt t="101602" x="11120438" y="5032375"/>
          <p14:tracePt t="101606" x="11120438" y="5029200"/>
          <p14:tracePt t="101609" x="11120438" y="5024438"/>
          <p14:tracePt t="101612" x="11120438" y="5021263"/>
          <p14:tracePt t="101614" x="11112500" y="5013325"/>
          <p14:tracePt t="101618" x="11112500" y="5008563"/>
          <p14:tracePt t="101620" x="11112500" y="5005388"/>
          <p14:tracePt t="101648" x="11112500" y="5000625"/>
          <p14:tracePt t="101695" x="11112500" y="4997450"/>
          <p14:tracePt t="101700" x="11112500" y="4992688"/>
          <p14:tracePt t="101703" x="11112500" y="4984750"/>
          <p14:tracePt t="101711" x="11112500" y="4976813"/>
          <p14:tracePt t="101715" x="11112500" y="4973638"/>
          <p14:tracePt t="101717" x="11112500" y="4968875"/>
          <p14:tracePt t="101720" x="11112500" y="4965700"/>
          <p14:tracePt t="101722" x="11112500" y="4960938"/>
          <p14:tracePt t="101728" x="11112500" y="4953000"/>
          <p14:tracePt t="101730" x="11112500" y="4949825"/>
          <p14:tracePt t="101732" x="11112500" y="4945063"/>
          <p14:tracePt t="101734" x="11112500" y="4941888"/>
          <p14:tracePt t="101738" x="11112500" y="4937125"/>
          <p14:tracePt t="101740" x="11112500" y="4933950"/>
          <p14:tracePt t="101744" x="11112500" y="4929188"/>
          <p14:tracePt t="101746" x="11112500" y="4926013"/>
          <p14:tracePt t="101748" x="11112500" y="4918075"/>
          <p14:tracePt t="101752" x="11112500" y="4913313"/>
          <p14:tracePt t="101753" x="11112500" y="4910138"/>
          <p14:tracePt t="101756" x="11112500" y="4905375"/>
          <p14:tracePt t="101760" x="11112500" y="4902200"/>
          <p14:tracePt t="101764" x="11112500" y="4897438"/>
          <p14:tracePt t="101766" x="11120438" y="4889500"/>
          <p14:tracePt t="101770" x="11120438" y="4884738"/>
          <p14:tracePt t="101772" x="11120438" y="4881563"/>
          <p14:tracePt t="101776" x="11120438" y="4876800"/>
          <p14:tracePt t="101778" x="11120438" y="4873625"/>
          <p14:tracePt t="101782" x="11120438" y="4868863"/>
          <p14:tracePt t="101787" x="11120438" y="4865688"/>
          <p14:tracePt t="101791" x="11120438" y="4852988"/>
          <p14:tracePt t="101792" x="11120438" y="4849813"/>
          <p14:tracePt t="101794" x="11120438" y="4845050"/>
          <p14:tracePt t="101800" x="11120438" y="4841875"/>
          <p14:tracePt t="101802" x="11120438" y="4837113"/>
          <p14:tracePt t="101804" x="11120438" y="4833938"/>
          <p14:tracePt t="101808" x="11120438" y="4826000"/>
          <p14:tracePt t="101814" x="11120438" y="4821238"/>
          <p14:tracePt t="101816" x="11120438" y="4818063"/>
          <p14:tracePt t="101821" x="11120438" y="4813300"/>
          <p14:tracePt t="101825" x="11112500" y="4810125"/>
          <p14:tracePt t="101830" x="11112500" y="4805363"/>
          <p14:tracePt t="101834" x="11112500" y="4802188"/>
          <p14:tracePt t="101838" x="11112500" y="4794250"/>
          <p14:tracePt t="101844" x="11112500" y="4789488"/>
          <p14:tracePt t="101848" x="11112500" y="4786313"/>
          <p14:tracePt t="101850" x="11112500" y="4781550"/>
          <p14:tracePt t="101852" x="11112500" y="4778375"/>
          <p14:tracePt t="101855" x="11112500" y="4773613"/>
          <p14:tracePt t="101858" x="11112500" y="4770438"/>
          <p14:tracePt t="101859" x="11112500" y="4762500"/>
          <p14:tracePt t="101861" x="11112500" y="4757738"/>
          <p14:tracePt t="101867" x="11112500" y="4754563"/>
          <p14:tracePt t="101869" x="11112500" y="4749800"/>
          <p14:tracePt t="101871" x="11112500" y="4746625"/>
          <p14:tracePt t="101875" x="11107738" y="4730750"/>
          <p14:tracePt t="101881" x="11107738" y="4722813"/>
          <p14:tracePt t="101883" x="11107738" y="4718050"/>
          <p14:tracePt t="101887" x="11107738" y="4714875"/>
          <p14:tracePt t="101892" x="11107738" y="4697413"/>
          <p14:tracePt t="101897" x="11107738" y="4681538"/>
          <p14:tracePt t="101898" x="11107738" y="4678363"/>
          <p14:tracePt t="101910" x="11107738" y="4662488"/>
          <p14:tracePt t="101912" x="11107738" y="4649788"/>
          <p14:tracePt t="101914" x="11107738" y="4646613"/>
          <p14:tracePt t="101918" x="11107738" y="4641850"/>
          <p14:tracePt t="101920" x="11107738" y="4638675"/>
          <p14:tracePt t="101922" x="11107738" y="4633913"/>
          <p14:tracePt t="101926" x="11107738" y="4625975"/>
          <p14:tracePt t="101930" x="11107738" y="4622800"/>
          <p14:tracePt t="101933" x="11107738" y="4618038"/>
          <p14:tracePt t="101936" x="11107738" y="4614863"/>
          <p14:tracePt t="101944" x="11107738" y="4610100"/>
          <p14:tracePt t="101948" x="11104563" y="4598988"/>
          <p14:tracePt t="101954" x="11104563" y="4594225"/>
          <p14:tracePt t="101958" x="11104563" y="4591050"/>
          <p14:tracePt t="101962" x="11104563" y="4586288"/>
          <p14:tracePt t="101964" x="11104563" y="4583113"/>
          <p14:tracePt t="101968" x="11104563" y="4578350"/>
          <p14:tracePt t="101975" x="11104563" y="4570413"/>
          <p14:tracePt t="101976" x="11104563" y="4567238"/>
          <p14:tracePt t="101979" x="11104563" y="4562475"/>
          <p14:tracePt t="101982" x="11104563" y="4559300"/>
          <p14:tracePt t="101986" x="11104563" y="4554538"/>
          <p14:tracePt t="101988" x="11104563" y="4551363"/>
          <p14:tracePt t="101994" x="11104563" y="4546600"/>
          <p14:tracePt t="101996" x="11104563" y="4543425"/>
          <p14:tracePt t="102000" x="11104563" y="4530725"/>
          <p14:tracePt t="102002" x="11104563" y="4527550"/>
          <p14:tracePt t="102006" x="11104563" y="4522788"/>
          <p14:tracePt t="102008" x="11104563" y="4519613"/>
          <p14:tracePt t="102010" x="11104563" y="4514850"/>
          <p14:tracePt t="102012" x="11104563" y="4506913"/>
          <p14:tracePt t="102014" x="11104563" y="4502150"/>
          <p14:tracePt t="102016" x="11104563" y="4494213"/>
          <p14:tracePt t="102022" x="11104563" y="4483100"/>
          <p14:tracePt t="102024" x="11104563" y="4478338"/>
          <p14:tracePt t="102026" x="11104563" y="4475163"/>
          <p14:tracePt t="102028" x="11107738" y="4470400"/>
          <p14:tracePt t="102030" x="11107738" y="4459288"/>
          <p14:tracePt t="102032" x="11107738" y="4454525"/>
          <p14:tracePt t="102034" x="11107738" y="4451350"/>
          <p14:tracePt t="102036" x="11107738" y="4446588"/>
          <p14:tracePt t="102038" x="11107738" y="4443413"/>
          <p14:tracePt t="102039" x="11107738" y="4430713"/>
          <p14:tracePt t="102044" x="11107738" y="4422775"/>
          <p14:tracePt t="102046" x="11107738" y="4419600"/>
          <p14:tracePt t="102048" x="11107738" y="4411663"/>
          <p14:tracePt t="102050" x="11107738" y="4406900"/>
          <p14:tracePt t="102052" x="11107738" y="4403725"/>
          <p14:tracePt t="102054" x="11107738" y="4398963"/>
          <p14:tracePt t="102055" x="11107738" y="4391025"/>
          <p14:tracePt t="102059" x="11107738" y="4383088"/>
          <p14:tracePt t="102062" x="11107738" y="4379913"/>
          <p14:tracePt t="102064" x="11107738" y="4375150"/>
          <p14:tracePt t="102068" x="11107738" y="4371975"/>
          <p14:tracePt t="102072" x="11107738" y="4367213"/>
          <p14:tracePt t="102078" x="11107738" y="4364038"/>
          <p14:tracePt t="102219" x="11107738" y="4359275"/>
          <p14:tracePt t="102256" x="11107738" y="4364038"/>
          <p14:tracePt t="102258" x="11107738" y="4367213"/>
          <p14:tracePt t="102263" x="11107738" y="4371975"/>
          <p14:tracePt t="102265" x="11107738" y="4375150"/>
          <p14:tracePt t="102269" x="11107738" y="4383088"/>
          <p14:tracePt t="102273" x="11107738" y="4387850"/>
          <p14:tracePt t="102277" x="11107738" y="4391025"/>
          <p14:tracePt t="102279" x="11107738" y="4395788"/>
          <p14:tracePt t="102283" x="11107738" y="4398963"/>
          <p14:tracePt t="102285" x="11107738" y="4403725"/>
          <p14:tracePt t="102290" x="11107738" y="4406900"/>
          <p14:tracePt t="102296" x="11107738" y="4422775"/>
          <p14:tracePt t="102302" x="11107738" y="4427538"/>
          <p14:tracePt t="102306" x="11107738" y="4430713"/>
          <p14:tracePt t="102311" x="11107738" y="4435475"/>
          <p14:tracePt t="102318" x="11107738" y="4438650"/>
          <p14:tracePt t="102326" x="11107738" y="4446588"/>
          <p14:tracePt t="102333" x="11107738" y="4451350"/>
          <p14:tracePt t="102339" x="11107738" y="4454525"/>
          <p14:tracePt t="102342" x="11107738" y="4459288"/>
          <p14:tracePt t="102347" x="11112500" y="4462463"/>
          <p14:tracePt t="102351" x="11112500" y="4467225"/>
          <p14:tracePt t="102354" x="11112500" y="4470400"/>
          <p14:tracePt t="102357" x="11112500" y="4483100"/>
          <p14:tracePt t="102362" x="11112500" y="4491038"/>
          <p14:tracePt t="102364" x="11112500" y="4494213"/>
          <p14:tracePt t="102367" x="11112500" y="4498975"/>
          <p14:tracePt t="102368" x="11112500" y="4502150"/>
          <p14:tracePt t="102370" x="11112500" y="4506913"/>
          <p14:tracePt t="102377" x="11112500" y="4519613"/>
          <p14:tracePt t="102378" x="11112500" y="4522788"/>
          <p14:tracePt t="102380" x="11112500" y="4527550"/>
          <p14:tracePt t="102382" x="11112500" y="4530725"/>
          <p14:tracePt t="102386" x="11112500" y="4535488"/>
          <p14:tracePt t="102388" x="11112500" y="4538663"/>
          <p14:tracePt t="102390" x="11112500" y="4546600"/>
          <p14:tracePt t="102392" x="11112500" y="4551363"/>
          <p14:tracePt t="102394" x="11112500" y="4554538"/>
          <p14:tracePt t="102396" x="11112500" y="4559300"/>
          <p14:tracePt t="102400" x="11112500" y="4562475"/>
          <p14:tracePt t="102402" x="11112500" y="4567238"/>
          <p14:tracePt t="102404" x="11112500" y="4570413"/>
          <p14:tracePt t="102406" x="11112500" y="4578350"/>
          <p14:tracePt t="102408" x="11112500" y="4583113"/>
          <p14:tracePt t="102410" x="11112500" y="4586288"/>
          <p14:tracePt t="102412" x="11112500" y="4594225"/>
          <p14:tracePt t="102416" x="11112500" y="4598988"/>
          <p14:tracePt t="102418" x="11112500" y="4602163"/>
          <p14:tracePt t="102420" x="11112500" y="4610100"/>
          <p14:tracePt t="102423" x="11112500" y="4614863"/>
          <p14:tracePt t="102429" x="11112500" y="4625975"/>
          <p14:tracePt t="102430" x="11112500" y="4630738"/>
          <p14:tracePt t="102432" x="11112500" y="4633913"/>
          <p14:tracePt t="102433" x="11112500" y="4641850"/>
          <p14:tracePt t="102435" x="11112500" y="4646613"/>
          <p14:tracePt t="102437" x="11112500" y="4649788"/>
          <p14:tracePt t="102442" x="11112500" y="4657725"/>
          <p14:tracePt t="102444" x="11112500" y="4662488"/>
          <p14:tracePt t="102446" x="11112500" y="4670425"/>
          <p14:tracePt t="102450" x="11112500" y="4673600"/>
          <p14:tracePt t="102452" x="11112500" y="4678363"/>
          <p14:tracePt t="102454" x="11112500" y="4686300"/>
          <p14:tracePt t="102458" x="11112500" y="4689475"/>
          <p14:tracePt t="102459" x="11112500" y="4697413"/>
          <p14:tracePt t="102463" x="11112500" y="4702175"/>
          <p14:tracePt t="102466" x="11112500" y="4710113"/>
          <p14:tracePt t="102468" x="11112500" y="4714875"/>
          <p14:tracePt t="102470" x="11112500" y="4718050"/>
          <p14:tracePt t="102473" x="11112500" y="4722813"/>
          <p14:tracePt t="102479" x="11112500" y="4738688"/>
          <p14:tracePt t="102480" x="11112500" y="4741863"/>
          <p14:tracePt t="102484" x="11112500" y="4749800"/>
          <p14:tracePt t="102488" x="11112500" y="4757738"/>
          <p14:tracePt t="102491" x="11112500" y="4762500"/>
          <p14:tracePt t="102492" x="11112500" y="4765675"/>
          <p14:tracePt t="102494" x="11112500" y="4770438"/>
          <p14:tracePt t="102497" x="11112500" y="4773613"/>
          <p14:tracePt t="102499" x="11112500" y="4778375"/>
          <p14:tracePt t="102503" x="11112500" y="4789488"/>
          <p14:tracePt t="102505" x="11112500" y="4794250"/>
          <p14:tracePt t="102509" x="11107738" y="4794250"/>
          <p14:tracePt t="102511" x="11107738" y="4797425"/>
          <p14:tracePt t="102514" x="11107738" y="4802188"/>
          <p14:tracePt t="102518" x="11107738" y="4805363"/>
          <p14:tracePt t="102522" x="11107738" y="4810125"/>
          <p14:tracePt t="102524" x="11107738" y="4818063"/>
          <p14:tracePt t="102528" x="11104563" y="4821238"/>
          <p14:tracePt t="102534" x="11104563" y="4829175"/>
          <p14:tracePt t="102536" x="11104563" y="4833938"/>
          <p14:tracePt t="102540" x="11104563" y="4837113"/>
          <p14:tracePt t="102542" x="11104563" y="4845050"/>
          <p14:tracePt t="102544" x="11104563" y="4849813"/>
          <p14:tracePt t="102546" x="11104563" y="4852988"/>
          <p14:tracePt t="102550" x="11104563" y="4860925"/>
          <p14:tracePt t="102552" x="11099800" y="4860925"/>
          <p14:tracePt t="102553" x="11099800" y="4873625"/>
          <p14:tracePt t="102561" x="11099800" y="4881563"/>
          <p14:tracePt t="102565" x="11099800" y="4889500"/>
          <p14:tracePt t="102567" x="11099800" y="4892675"/>
          <p14:tracePt t="102571" x="11099800" y="4897438"/>
          <p14:tracePt t="102572" x="11099800" y="4905375"/>
          <p14:tracePt t="102577" x="11099800" y="4913313"/>
          <p14:tracePt t="102578" x="11099800" y="4918075"/>
          <p14:tracePt t="102580" x="11099800" y="4921250"/>
          <p14:tracePt t="102582" x="11099800" y="4926013"/>
          <p14:tracePt t="102586" x="11099800" y="4937125"/>
          <p14:tracePt t="102590" x="11099800" y="4941888"/>
          <p14:tracePt t="102592" x="11099800" y="4945063"/>
          <p14:tracePt t="102597" x="11099800" y="4949825"/>
          <p14:tracePt t="102600" x="11099800" y="4957763"/>
          <p14:tracePt t="102605" x="11099800" y="4965700"/>
          <p14:tracePt t="102611" x="11099800" y="4973638"/>
          <p14:tracePt t="102614" x="11099800" y="4976813"/>
          <p14:tracePt t="102616" x="11099800" y="4981575"/>
          <p14:tracePt t="102617" x="11091863" y="4984750"/>
          <p14:tracePt t="102622" x="11091863" y="4989513"/>
          <p14:tracePt t="102626" x="11091863" y="4997450"/>
          <p14:tracePt t="102628" x="11091863" y="5000625"/>
          <p14:tracePt t="102634" x="11091863" y="5005388"/>
          <p14:tracePt t="102636" x="11091863" y="5008563"/>
          <p14:tracePt t="102642" x="11091863" y="5013325"/>
          <p14:tracePt t="102644" x="11091863" y="5016500"/>
          <p14:tracePt t="102648" x="11091863" y="5021263"/>
          <p14:tracePt t="102652" x="11091863" y="5029200"/>
          <p14:tracePt t="102664" x="11088688" y="5040313"/>
          <p14:tracePt t="102669" x="11088688" y="5045075"/>
          <p14:tracePt t="102678" x="11088688" y="5048250"/>
          <p14:tracePt t="102680" x="11088688" y="5053013"/>
          <p14:tracePt t="102683" x="11088688" y="5060950"/>
          <p14:tracePt t="102697" x="11088688" y="5064125"/>
          <p14:tracePt t="102712" x="11088688" y="5068888"/>
          <p14:tracePt t="102715" x="11083925" y="5076825"/>
          <p14:tracePt t="102725" x="11083925" y="5080000"/>
          <p14:tracePt t="102729" x="11083925" y="5092700"/>
          <p14:tracePt t="102736" x="11083925" y="5097463"/>
          <p14:tracePt t="102741" x="11083925" y="5100638"/>
          <p14:tracePt t="102744" x="11083925" y="5105400"/>
          <p14:tracePt t="102748" x="11083925" y="5108575"/>
          <p14:tracePt t="102752" x="11080750" y="5108575"/>
          <p14:tracePt t="102754" x="11080750" y="5113338"/>
          <p14:tracePt t="102756" x="11080750" y="5121275"/>
          <p14:tracePt t="102760" x="11080750" y="5124450"/>
          <p14:tracePt t="102769" x="11080750" y="5129213"/>
          <p14:tracePt t="102772" x="11080750" y="5132388"/>
          <p14:tracePt t="102777" x="11080750" y="5137150"/>
          <p14:tracePt t="102787" x="11080750" y="5140325"/>
          <p14:tracePt t="102929" x="11075988" y="5140325"/>
          <p14:tracePt t="103725" x="11075988" y="5137150"/>
          <p14:tracePt t="103731" x="11075988" y="5132388"/>
          <p14:tracePt t="103738" x="11075988" y="5129213"/>
          <p14:tracePt t="103743" x="11075988" y="5121275"/>
          <p14:tracePt t="103758" x="11075988" y="5116513"/>
          <p14:tracePt t="104094" x="11072813" y="5116513"/>
          <p14:tracePt t="104341" x="11072813" y="5124450"/>
          <p14:tracePt t="104343" x="11064875" y="5124450"/>
          <p14:tracePt t="104344" x="11060113" y="5129213"/>
          <p14:tracePt t="104346" x="11060113" y="5132388"/>
          <p14:tracePt t="104349" x="11056938" y="5132388"/>
          <p14:tracePt t="104352" x="11052175" y="5132388"/>
          <p14:tracePt t="104355" x="11052175" y="5137150"/>
          <p14:tracePt t="104357" x="11049000" y="5137150"/>
          <p14:tracePt t="104358" x="11044238" y="5137150"/>
          <p14:tracePt t="104361" x="11044238" y="5140325"/>
          <p14:tracePt t="104366" x="11044238" y="5145088"/>
          <p14:tracePt t="104368" x="11041063" y="5145088"/>
          <p14:tracePt t="104373" x="11033125" y="5145088"/>
          <p14:tracePt t="104375" x="11028363" y="5145088"/>
          <p14:tracePt t="104378" x="11025188" y="5153025"/>
          <p14:tracePt t="104383" x="11020425" y="5156200"/>
          <p14:tracePt t="104386" x="11017250" y="5160963"/>
          <p14:tracePt t="104391" x="11012488" y="5160963"/>
          <p14:tracePt t="104392" x="11009313" y="5160963"/>
          <p14:tracePt t="104394" x="11004550" y="5164138"/>
          <p14:tracePt t="104398" x="10996613" y="5168900"/>
          <p14:tracePt t="104400" x="10993438" y="5168900"/>
          <p14:tracePt t="104403" x="10988675" y="5168900"/>
          <p14:tracePt t="104405" x="10985500" y="5168900"/>
          <p14:tracePt t="104409" x="10985500" y="5172075"/>
          <p14:tracePt t="104411" x="10980738" y="5172075"/>
          <p14:tracePt t="104415" x="10980738" y="5176838"/>
          <p14:tracePt t="104419" x="10977563" y="5176838"/>
          <p14:tracePt t="104424" x="10972800" y="5176838"/>
          <p14:tracePt t="104439" x="10972800" y="5180013"/>
          <p14:tracePt t="104447" x="10964863" y="5180013"/>
          <p14:tracePt t="104451" x="10960100" y="5180013"/>
          <p14:tracePt t="104455" x="10956925" y="5180013"/>
          <p14:tracePt t="104458" x="10952163" y="5180013"/>
          <p14:tracePt t="104465" x="10948988" y="5187950"/>
          <p14:tracePt t="104467" x="10944225" y="5187950"/>
          <p14:tracePt t="104471" x="10933113" y="5187950"/>
          <p14:tracePt t="104474" x="10928350" y="5192713"/>
          <p14:tracePt t="104477" x="10925175" y="5192713"/>
          <p14:tracePt t="104479" x="10917238" y="5192713"/>
          <p14:tracePt t="104481" x="10909300" y="5195888"/>
          <p14:tracePt t="104485" x="10904538" y="5195888"/>
          <p14:tracePt t="104487" x="10901363" y="5200650"/>
          <p14:tracePt t="104488" x="10893425" y="5200650"/>
          <p14:tracePt t="104491" x="10880725" y="5200650"/>
          <p14:tracePt t="104494" x="10869613" y="5203825"/>
          <p14:tracePt t="104498" x="10864850" y="5203825"/>
          <p14:tracePt t="104498" x="10861675" y="5211763"/>
          <p14:tracePt t="104501" x="10845800" y="5211763"/>
          <p14:tracePt t="104503" x="10845800" y="5216525"/>
          <p14:tracePt t="104505" x="10829925" y="5219700"/>
          <p14:tracePt t="104507" x="10825163" y="5219700"/>
          <p14:tracePt t="104508" x="10809288" y="5224463"/>
          <p14:tracePt t="104510" x="10806113" y="5224463"/>
          <p14:tracePt t="104512" x="10798175" y="5232400"/>
          <p14:tracePt t="104514" x="10785475" y="5235575"/>
          <p14:tracePt t="104517" x="10774363" y="5240338"/>
          <p14:tracePt t="104519" x="10764838" y="5240338"/>
          <p14:tracePt t="104521" x="10745788" y="5248275"/>
          <p14:tracePt t="104525" x="10717213" y="5259388"/>
          <p14:tracePt t="104526" x="10701338" y="5259388"/>
          <p14:tracePt t="104528" x="10685463" y="5264150"/>
          <p14:tracePt t="104531" x="10674350" y="5267325"/>
          <p14:tracePt t="104533" x="10653713" y="5275263"/>
          <p14:tracePt t="104535" x="10629900" y="5280025"/>
          <p14:tracePt t="104537" x="10621963" y="5287963"/>
          <p14:tracePt t="104539" x="10598150" y="5287963"/>
          <p14:tracePt t="104540" x="10579100" y="5292725"/>
          <p14:tracePt t="104542" x="10561638" y="5292725"/>
          <p14:tracePt t="104545" x="10537825" y="5292725"/>
          <p14:tracePt t="104547" x="10518775" y="5303838"/>
          <p14:tracePt t="104549" x="10494963" y="5303838"/>
          <p14:tracePt t="104552" x="10474325" y="5303838"/>
          <p14:tracePt t="104552" x="10447338" y="5316538"/>
          <p14:tracePt t="104555" x="10423525" y="5316538"/>
          <p14:tracePt t="104557" x="10399713" y="5324475"/>
          <p14:tracePt t="104558" x="10375900" y="5324475"/>
          <p14:tracePt t="104561" x="10342563" y="5332413"/>
          <p14:tracePt t="104562" x="10318750" y="5332413"/>
          <p14:tracePt t="104565" x="10287000" y="5335588"/>
          <p14:tracePt t="104567" x="10263188" y="5335588"/>
          <p14:tracePt t="104569" x="10244138" y="5335588"/>
          <p14:tracePt t="104571" x="10212388" y="5343525"/>
          <p14:tracePt t="104573" x="10188575" y="5343525"/>
          <p14:tracePt t="104575" x="10155238" y="5343525"/>
          <p14:tracePt t="104577" x="10123488" y="5343525"/>
          <p14:tracePt t="104579" x="10088563" y="5351463"/>
          <p14:tracePt t="104581" x="10072688" y="5356225"/>
          <p14:tracePt t="104582" x="10040938" y="5356225"/>
          <p14:tracePt t="104585" x="10017125" y="5364163"/>
          <p14:tracePt t="104587" x="9993313" y="5364163"/>
          <p14:tracePt t="104589" x="9969500" y="5364163"/>
          <p14:tracePt t="104591" x="9944100" y="5364163"/>
          <p14:tracePt t="104593" x="9920288" y="5364163"/>
          <p14:tracePt t="104595" x="9896475" y="5367338"/>
          <p14:tracePt t="104597" x="9872663" y="5367338"/>
          <p14:tracePt t="104599" x="9853613" y="5367338"/>
          <p14:tracePt t="104601" x="9829800" y="5367338"/>
          <p14:tracePt t="104603" x="9805988" y="5375275"/>
          <p14:tracePt t="104605" x="9790113" y="5375275"/>
          <p14:tracePt t="104607" x="9774238" y="5380038"/>
          <p14:tracePt t="104609" x="9748838" y="5380038"/>
          <p14:tracePt t="104610" x="9729788" y="5380038"/>
          <p14:tracePt t="104613" x="9705975" y="5380038"/>
          <p14:tracePt t="104615" x="9682163" y="5387975"/>
          <p14:tracePt t="104618" x="9666288" y="5387975"/>
          <p14:tracePt t="104620" x="9650413" y="5387975"/>
          <p14:tracePt t="104622" x="9629775" y="5391150"/>
          <p14:tracePt t="104630" x="9555163" y="5391150"/>
          <p14:tracePt t="104632" x="9537700" y="5391150"/>
          <p14:tracePt t="104633" x="9513888" y="5391150"/>
          <p14:tracePt t="104635" x="9498013" y="5399088"/>
          <p14:tracePt t="104637" x="9486900" y="5399088"/>
          <p14:tracePt t="104639" x="9463088" y="5399088"/>
          <p14:tracePt t="104642" x="9447213" y="5403850"/>
          <p14:tracePt t="104643" x="9423400" y="5403850"/>
          <p14:tracePt t="104645" x="9399588" y="5403850"/>
          <p14:tracePt t="104647" x="9386888" y="5403850"/>
          <p14:tracePt t="104649" x="9363075" y="5403850"/>
          <p14:tracePt t="104651" x="9347200" y="5411788"/>
          <p14:tracePt t="104653" x="9331325" y="5411788"/>
          <p14:tracePt t="104655" x="9307513" y="5411788"/>
          <p14:tracePt t="104657" x="9286875" y="5411788"/>
          <p14:tracePt t="104658" x="9271000" y="5411788"/>
          <p14:tracePt t="104660" x="9247188" y="5411788"/>
          <p14:tracePt t="104662" x="9239250" y="5411788"/>
          <p14:tracePt t="104664" x="9215438" y="5411788"/>
          <p14:tracePt t="104667" x="9196388" y="5411788"/>
          <p14:tracePt t="104669" x="9180513" y="5411788"/>
          <p14:tracePt t="104671" x="9164638" y="5411788"/>
          <p14:tracePt t="104674" x="9148763" y="5411788"/>
          <p14:tracePt t="104675" x="9128125" y="5411788"/>
          <p14:tracePt t="104676" x="9112250" y="5414963"/>
          <p14:tracePt t="104678" x="9088438" y="5414963"/>
          <p14:tracePt t="104681" x="9072563" y="5414963"/>
          <p14:tracePt t="104683" x="9051925" y="5414963"/>
          <p14:tracePt t="104684" x="9036050" y="5414963"/>
          <p14:tracePt t="104687" x="9012238" y="5414963"/>
          <p14:tracePt t="104689" x="8996363" y="5414963"/>
          <p14:tracePt t="104690" x="8972550" y="5414963"/>
          <p14:tracePt t="104693" x="8956675" y="5414963"/>
          <p14:tracePt t="104695" x="8936038" y="5414963"/>
          <p14:tracePt t="104697" x="8920163" y="5414963"/>
          <p14:tracePt t="104699" x="8904288" y="5414963"/>
          <p14:tracePt t="104701" x="8888413" y="5414963"/>
          <p14:tracePt t="104703" x="8864600" y="5414963"/>
          <p14:tracePt t="104705" x="8845550" y="5419725"/>
          <p14:tracePt t="104708" x="8829675" y="5419725"/>
          <p14:tracePt t="104708" x="8813800" y="5419725"/>
          <p14:tracePt t="104711" x="8793163" y="5419725"/>
          <p14:tracePt t="104712" x="8769350" y="5419725"/>
          <p14:tracePt t="104715" x="8753475" y="5419725"/>
          <p14:tracePt t="104717" x="8745538" y="5419725"/>
          <p14:tracePt t="104719" x="8724900" y="5419725"/>
          <p14:tracePt t="104721" x="8709025" y="5427663"/>
          <p14:tracePt t="104725" x="8682038" y="5427663"/>
          <p14:tracePt t="104727" x="8669338" y="5427663"/>
          <p14:tracePt t="104729" x="8645525" y="5427663"/>
          <p14:tracePt t="104731" x="8642350" y="5427663"/>
          <p14:tracePt t="104733" x="8626475" y="5427663"/>
          <p14:tracePt t="104735" x="8618538" y="5427663"/>
          <p14:tracePt t="104737" x="8605838" y="5427663"/>
          <p14:tracePt t="104739" x="8589963" y="5427663"/>
          <p14:tracePt t="104741" x="8582025" y="5427663"/>
          <p14:tracePt t="104743" x="8570913" y="5427663"/>
          <p14:tracePt t="104745" x="8558213" y="5427663"/>
          <p14:tracePt t="104747" x="8550275" y="5427663"/>
          <p14:tracePt t="104749" x="8547100" y="5427663"/>
          <p14:tracePt t="104751" x="8529638" y="5427663"/>
          <p14:tracePt t="104753" x="8526463" y="5427663"/>
          <p14:tracePt t="104755" x="8513763" y="5427663"/>
          <p14:tracePt t="104757" x="8510588" y="5427663"/>
          <p14:tracePt t="104758" x="8502650" y="5427663"/>
          <p14:tracePt t="104760" x="8489950" y="5419725"/>
          <p14:tracePt t="104762" x="8486775" y="5419725"/>
          <p14:tracePt t="104764" x="8474075" y="5419725"/>
          <p14:tracePt t="104767" x="8470900" y="5419725"/>
          <p14:tracePt t="104770" x="8462963" y="5419725"/>
          <p14:tracePt t="104779" x="8442325" y="5419725"/>
          <p14:tracePt t="104787" x="8439150" y="5419725"/>
          <p14:tracePt t="104789" x="8434388" y="5419725"/>
          <p14:tracePt t="104869" x="8431213" y="5419725"/>
          <p14:tracePt t="104875" x="8431213" y="5414963"/>
          <p14:tracePt t="105030" x="8434388" y="5414963"/>
          <p14:tracePt t="105032" x="8439150" y="5414963"/>
          <p14:tracePt t="105040" x="8442325" y="5414963"/>
          <p14:tracePt t="105041" x="8450263" y="5414963"/>
          <p14:tracePt t="105047" x="8455025" y="5414963"/>
          <p14:tracePt t="105052" x="8458200" y="5414963"/>
          <p14:tracePt t="105055" x="8462963" y="5414963"/>
          <p14:tracePt t="105059" x="8462963" y="5419725"/>
          <p14:tracePt t="105061" x="8466138" y="5419725"/>
          <p14:tracePt t="105065" x="8470900" y="5419725"/>
          <p14:tracePt t="105067" x="8474075" y="5419725"/>
          <p14:tracePt t="105074" x="8482013" y="5419725"/>
          <p14:tracePt t="105075" x="8482013" y="5427663"/>
          <p14:tracePt t="105077" x="8486775" y="5427663"/>
          <p14:tracePt t="105080" x="8489950" y="5427663"/>
          <p14:tracePt t="105081" x="8494713" y="5427663"/>
          <p14:tracePt t="105085" x="8497888" y="5427663"/>
          <p14:tracePt t="105091" x="8502650" y="5427663"/>
          <p14:tracePt t="105091" x="8505825" y="5427663"/>
          <p14:tracePt t="105093" x="8510588" y="5427663"/>
          <p14:tracePt t="105096" x="8518525" y="5427663"/>
          <p14:tracePt t="105097" x="8521700" y="5427663"/>
          <p14:tracePt t="105099" x="8526463" y="5427663"/>
          <p14:tracePt t="105102" x="8529638" y="5427663"/>
          <p14:tracePt t="105103" x="8534400" y="5427663"/>
          <p14:tracePt t="105107" x="8547100" y="5427663"/>
          <p14:tracePt t="105108" x="8550275" y="5427663"/>
          <p14:tracePt t="105109" x="8555038" y="5427663"/>
          <p14:tracePt t="105112" x="8562975" y="5427663"/>
          <p14:tracePt t="105113" x="8566150" y="5427663"/>
          <p14:tracePt t="105115" x="8574088" y="5427663"/>
          <p14:tracePt t="105117" x="8582025" y="5427663"/>
          <p14:tracePt t="105119" x="8586788" y="5427663"/>
          <p14:tracePt t="105122" x="8589963" y="5427663"/>
          <p14:tracePt t="105123" x="8602663" y="5427663"/>
          <p14:tracePt t="105127" x="8610600" y="5427663"/>
          <p14:tracePt t="105129" x="8613775" y="5427663"/>
          <p14:tracePt t="105131" x="8626475" y="5427663"/>
          <p14:tracePt t="105133" x="8634413" y="5427663"/>
          <p14:tracePt t="105137" x="8645525" y="5427663"/>
          <p14:tracePt t="105140" x="8650288" y="5427663"/>
          <p14:tracePt t="105141" x="8658225" y="5427663"/>
          <p14:tracePt t="105143" x="8666163" y="5427663"/>
          <p14:tracePt t="105146" x="8674100" y="5427663"/>
          <p14:tracePt t="105147" x="8677275" y="5427663"/>
          <p14:tracePt t="105149" x="8682038" y="5427663"/>
          <p14:tracePt t="105151" x="8693150" y="5427663"/>
          <p14:tracePt t="105153" x="8697913" y="5427663"/>
          <p14:tracePt t="105156" x="8705850" y="5427663"/>
          <p14:tracePt t="105157" x="8709025" y="5427663"/>
          <p14:tracePt t="105159" x="8721725" y="5427663"/>
          <p14:tracePt t="105161" x="8729663" y="5427663"/>
          <p14:tracePt t="105164" x="8742363" y="5427663"/>
          <p14:tracePt t="105166" x="8750300" y="5427663"/>
          <p14:tracePt t="105167" x="8758238" y="5427663"/>
          <p14:tracePt t="105169" x="8766175" y="5427663"/>
          <p14:tracePt t="105172" x="8782050" y="5427663"/>
          <p14:tracePt t="105174" x="8793163" y="5427663"/>
          <p14:tracePt t="105175" x="8809038" y="5430838"/>
          <p14:tracePt t="105178" x="8813800" y="5430838"/>
          <p14:tracePt t="105179" x="8829675" y="5430838"/>
          <p14:tracePt t="105181" x="8848725" y="5430838"/>
          <p14:tracePt t="105184" x="8856663" y="5430838"/>
          <p14:tracePt t="105185" x="8869363" y="5430838"/>
          <p14:tracePt t="105188" x="8893175" y="5430838"/>
          <p14:tracePt t="105190" x="8909050" y="5430838"/>
          <p14:tracePt t="105192" x="8924925" y="5430838"/>
          <p14:tracePt t="105193" x="8940800" y="5430838"/>
          <p14:tracePt t="105195" x="8961438" y="5430838"/>
          <p14:tracePt t="105197" x="8977313" y="5430838"/>
          <p14:tracePt t="105200" x="8988425" y="5430838"/>
          <p14:tracePt t="105202" x="9020175" y="5430838"/>
          <p14:tracePt t="105203" x="9036050" y="5430838"/>
          <p14:tracePt t="105206" x="9051925" y="5430838"/>
          <p14:tracePt t="105208" x="9072563" y="5422900"/>
          <p14:tracePt t="105209" x="9096375" y="5422900"/>
          <p14:tracePt t="105211" x="9112250" y="5422900"/>
          <p14:tracePt t="105213" x="9136063" y="5414963"/>
          <p14:tracePt t="105215" x="9159875" y="5411788"/>
          <p14:tracePt t="105217" x="9183688" y="5411788"/>
          <p14:tracePt t="105219" x="9207500" y="5411788"/>
          <p14:tracePt t="105221" x="9231313" y="5411788"/>
          <p14:tracePt t="105224" x="9255125" y="5403850"/>
          <p14:tracePt t="105225" x="9271000" y="5403850"/>
          <p14:tracePt t="105227" x="9299575" y="5399088"/>
          <p14:tracePt t="105229" x="9323388" y="5399088"/>
          <p14:tracePt t="105231" x="9339263" y="5391150"/>
          <p14:tracePt t="105234" x="9363075" y="5387975"/>
          <p14:tracePt t="105235" x="9378950" y="5380038"/>
          <p14:tracePt t="105238" x="9407525" y="5375275"/>
          <p14:tracePt t="105239" x="9423400" y="5367338"/>
          <p14:tracePt t="105242" x="9439275" y="5364163"/>
          <p14:tracePt t="105243" x="9458325" y="5356225"/>
          <p14:tracePt t="105245" x="9490075" y="5356225"/>
          <p14:tracePt t="105248" x="9505950" y="5343525"/>
          <p14:tracePt t="105250" x="9526588" y="5343525"/>
          <p14:tracePt t="105251" x="9542463" y="5340350"/>
          <p14:tracePt t="105254" x="9558338" y="5340350"/>
          <p14:tracePt t="105255" x="9578975" y="5335588"/>
          <p14:tracePt t="105258" x="9594850" y="5327650"/>
          <p14:tracePt t="105259" x="9618663" y="5324475"/>
          <p14:tracePt t="105261" x="9621838" y="5316538"/>
          <p14:tracePt t="105263" x="9637713" y="5316538"/>
          <p14:tracePt t="105266" x="9653588" y="5311775"/>
          <p14:tracePt t="105268" x="9666288" y="5308600"/>
          <p14:tracePt t="105269" x="9685338" y="5300663"/>
          <p14:tracePt t="105272" x="9701213" y="5300663"/>
          <p14:tracePt t="105274" x="9705975" y="5300663"/>
          <p14:tracePt t="105275" x="9713913" y="5300663"/>
          <p14:tracePt t="105277" x="9732963" y="5295900"/>
          <p14:tracePt t="105279" x="9745663" y="5287963"/>
          <p14:tracePt t="105281" x="9748838" y="5287963"/>
          <p14:tracePt t="105284" x="9766300" y="5287963"/>
          <p14:tracePt t="105285" x="9769475" y="5287963"/>
          <p14:tracePt t="105288" x="9785350" y="5287963"/>
          <p14:tracePt t="105290" x="9785350" y="5283200"/>
          <p14:tracePt t="105292" x="9798050" y="5283200"/>
          <p14:tracePt t="105293" x="9805988" y="5283200"/>
          <p14:tracePt t="105295" x="9813925" y="5283200"/>
          <p14:tracePt t="105298" x="9821863" y="5283200"/>
          <p14:tracePt t="105299" x="9829800" y="5283200"/>
          <p14:tracePt t="105302" x="9840913" y="5283200"/>
          <p14:tracePt t="105304" x="9840913" y="5280025"/>
          <p14:tracePt t="105306" x="9848850" y="5280025"/>
          <p14:tracePt t="105307" x="9856788" y="5280025"/>
          <p14:tracePt t="105309" x="9861550" y="5280025"/>
          <p14:tracePt t="105311" x="9864725" y="5280025"/>
          <p14:tracePt t="105313" x="9869488" y="5280025"/>
          <p14:tracePt t="105315" x="9877425" y="5280025"/>
          <p14:tracePt t="105317" x="9880600" y="5280025"/>
          <p14:tracePt t="105320" x="9885363" y="5280025"/>
          <p14:tracePt t="105321" x="9888538" y="5280025"/>
          <p14:tracePt t="105324" x="9893300" y="5280025"/>
          <p14:tracePt t="105329" x="9904413" y="5280025"/>
          <p14:tracePt t="105333" x="9909175" y="5280025"/>
          <p14:tracePt t="105337" x="9912350" y="5280025"/>
          <p14:tracePt t="105348" x="9917113" y="5280025"/>
          <p14:tracePt t="105351" x="9917113" y="5283200"/>
          <p14:tracePt t="105353" x="9920288" y="5283200"/>
          <p14:tracePt t="105358" x="9925050" y="5283200"/>
          <p14:tracePt t="105361" x="9928225" y="5283200"/>
          <p14:tracePt t="105363" x="9928225" y="5292725"/>
          <p14:tracePt t="105365" x="9936163" y="5292725"/>
          <p14:tracePt t="105367" x="9940925" y="5295900"/>
          <p14:tracePt t="105372" x="9944100" y="5295900"/>
          <p14:tracePt t="105376" x="9952038" y="5295900"/>
          <p14:tracePt t="105379" x="9956800" y="5300663"/>
          <p14:tracePt t="105384" x="9961563" y="5300663"/>
          <p14:tracePt t="105385" x="9969500" y="5300663"/>
          <p14:tracePt t="105390" x="9972675" y="5300663"/>
          <p14:tracePt t="105391" x="9972675" y="5303838"/>
          <p14:tracePt t="105393" x="9977438" y="5303838"/>
          <p14:tracePt t="105395" x="9980613" y="5303838"/>
          <p14:tracePt t="105397" x="9985375" y="5303838"/>
          <p14:tracePt t="105401" x="9988550" y="5303838"/>
          <p14:tracePt t="105405" x="9993313" y="5303838"/>
          <p14:tracePt t="105407" x="10001250" y="5303838"/>
          <p14:tracePt t="105414" x="10004425" y="5303838"/>
          <p14:tracePt t="105417" x="10009188" y="5308600"/>
          <p14:tracePt t="105421" x="10012363" y="5308600"/>
          <p14:tracePt t="105433" x="10017125" y="5308600"/>
          <p14:tracePt t="105492" x="10017125" y="5303838"/>
          <p14:tracePt t="105493" x="10020300" y="5303838"/>
          <p14:tracePt t="105495" x="10020300" y="5300663"/>
          <p14:tracePt t="105498" x="10025063" y="5300663"/>
          <p14:tracePt t="105503" x="10025063" y="5292725"/>
          <p14:tracePt t="105507" x="10033000" y="5287963"/>
          <p14:tracePt t="105511" x="10033000" y="5283200"/>
          <p14:tracePt t="105513" x="10036175" y="5283200"/>
          <p14:tracePt t="105515" x="10036175" y="5280025"/>
          <p14:tracePt t="105519" x="10036175" y="5275263"/>
          <p14:tracePt t="105523" x="10036175" y="5272088"/>
          <p14:tracePt t="105527" x="10036175" y="5267325"/>
          <p14:tracePt t="105532" x="10036175" y="5259388"/>
          <p14:tracePt t="105535" x="10040938" y="5256213"/>
          <p14:tracePt t="105537" x="10040938" y="5251450"/>
          <p14:tracePt t="105541" x="10040938" y="5248275"/>
          <p14:tracePt t="105547" x="10040938" y="5240338"/>
          <p14:tracePt t="105556" x="10040938" y="5232400"/>
          <p14:tracePt t="105558" x="10040938" y="5227638"/>
          <p14:tracePt t="105565" x="10040938" y="5224463"/>
          <p14:tracePt t="105567" x="10044113" y="5224463"/>
          <p14:tracePt t="105571" x="10044113" y="5219700"/>
          <p14:tracePt t="105704" x="10044113" y="5216525"/>
          <p14:tracePt t="105706" x="10048875" y="5216525"/>
          <p14:tracePt t="105712" x="10052050" y="5216525"/>
          <p14:tracePt t="105714" x="10052050" y="5211763"/>
          <p14:tracePt t="105717" x="10056813" y="5211763"/>
          <p14:tracePt t="105723" x="10064750" y="5208588"/>
          <p14:tracePt t="105762" x="10067925" y="5208588"/>
          <p14:tracePt t="105770" x="10072688" y="5208588"/>
          <p14:tracePt t="105780" x="10075863" y="5208588"/>
          <p14:tracePt t="105784" x="10080625" y="5208588"/>
          <p14:tracePt t="105787" x="10083800" y="5208588"/>
          <p14:tracePt t="105790" x="10083800" y="5211763"/>
          <p14:tracePt t="105795" x="10083800" y="5216525"/>
          <p14:tracePt t="105797" x="10088563" y="5219700"/>
          <p14:tracePt t="105808" x="10088563" y="5224463"/>
          <p14:tracePt t="105809" x="10091738" y="5224463"/>
          <p14:tracePt t="105812" x="10091738" y="5232400"/>
          <p14:tracePt t="105817" x="10099675" y="5235575"/>
          <p14:tracePt t="105823" x="10099675" y="5240338"/>
          <p14:tracePt t="105832" x="10099675" y="5243513"/>
          <p14:tracePt t="105835" x="10104438" y="5243513"/>
          <p14:tracePt t="105842" x="10104438" y="5248275"/>
          <p14:tracePt t="105847" x="10104438" y="5251450"/>
          <p14:tracePt t="105849" x="10104438" y="5256213"/>
          <p14:tracePt t="105852" x="10107613" y="5256213"/>
          <p14:tracePt t="105856" x="10107613" y="5264150"/>
          <p14:tracePt t="105861" x="10107613" y="5267325"/>
          <p14:tracePt t="105865" x="10107613" y="5272088"/>
          <p14:tracePt t="105871" x="10107613" y="5275263"/>
          <p14:tracePt t="105873" x="10107613" y="5280025"/>
          <p14:tracePt t="105879" x="10107613" y="5283200"/>
          <p14:tracePt t="105893" x="10107613" y="5287963"/>
          <p14:tracePt t="105907" x="10107613" y="5295900"/>
          <p14:tracePt t="105976" x="10099675" y="5295900"/>
          <p14:tracePt t="105978" x="10096500" y="5295900"/>
          <p14:tracePt t="105979" x="10091738" y="5287963"/>
          <p14:tracePt t="105982" x="10088563" y="5287963"/>
          <p14:tracePt t="105983" x="10083800" y="5283200"/>
          <p14:tracePt t="105986" x="10072688" y="5283200"/>
          <p14:tracePt t="105987" x="10067925" y="5283200"/>
          <p14:tracePt t="105990" x="10064750" y="5283200"/>
          <p14:tracePt t="105992" x="10056813" y="5280025"/>
          <p14:tracePt t="105993" x="10044113" y="5280025"/>
          <p14:tracePt t="105995" x="10033000" y="5280025"/>
          <p14:tracePt t="105998" x="10017125" y="5272088"/>
          <p14:tracePt t="105999" x="10009188" y="5272088"/>
          <p14:tracePt t="106002" x="9988550" y="5272088"/>
          <p14:tracePt t="106003" x="9972675" y="5267325"/>
          <p14:tracePt t="106006" x="9961563" y="5267325"/>
          <p14:tracePt t="106007" x="9952038" y="5259388"/>
          <p14:tracePt t="106009" x="9932988" y="5259388"/>
          <p14:tracePt t="106011" x="9917113" y="5259388"/>
          <p14:tracePt t="106014" x="9901238" y="5259388"/>
          <p14:tracePt t="106015" x="9880600" y="5259388"/>
          <p14:tracePt t="106018" x="9864725" y="5259388"/>
          <p14:tracePt t="106020" x="9848850" y="5259388"/>
          <p14:tracePt t="106021" x="9832975" y="5259388"/>
          <p14:tracePt t="106024" x="9821863" y="5259388"/>
          <p14:tracePt t="106026" x="9805988" y="5259388"/>
          <p14:tracePt t="106027" x="9793288" y="5259388"/>
          <p14:tracePt t="106030" x="9777413" y="5259388"/>
          <p14:tracePt t="106031" x="9766300" y="5259388"/>
          <p14:tracePt t="106033" x="9748838" y="5259388"/>
          <p14:tracePt t="106035" x="9732963" y="5259388"/>
          <p14:tracePt t="106037" x="9729788" y="5267325"/>
          <p14:tracePt t="106040" x="9717088" y="5267325"/>
          <p14:tracePt t="106041" x="9701213" y="5267325"/>
          <p14:tracePt t="106044" x="9698038" y="5272088"/>
          <p14:tracePt t="106046" x="9685338" y="5272088"/>
          <p14:tracePt t="106048" x="9682163" y="5272088"/>
          <p14:tracePt t="106050" x="9674225" y="5275263"/>
          <p14:tracePt t="106052" x="9661525" y="5275263"/>
          <p14:tracePt t="106054" x="9661525" y="5283200"/>
          <p14:tracePt t="106057" x="9653588" y="5283200"/>
          <p14:tracePt t="106060" x="9642475" y="5287963"/>
          <p14:tracePt t="106062" x="9642475" y="5292725"/>
          <p14:tracePt t="106064" x="9637713" y="5292725"/>
          <p14:tracePt t="106066" x="9634538" y="5292725"/>
          <p14:tracePt t="106068" x="9629775" y="5292725"/>
          <p14:tracePt t="106072" x="9626600" y="5295900"/>
          <p14:tracePt t="106080" x="9621838" y="5295900"/>
          <p14:tracePt t="106082" x="9621838" y="5300663"/>
          <p14:tracePt t="106084" x="9613900" y="5300663"/>
          <p14:tracePt t="106089" x="9613900" y="5303838"/>
          <p14:tracePt t="106095" x="9610725" y="5303838"/>
          <p14:tracePt t="106097" x="9610725" y="5308600"/>
          <p14:tracePt t="106100" x="9605963" y="5308600"/>
          <p14:tracePt t="106102" x="9602788" y="5308600"/>
          <p14:tracePt t="106105" x="9602788" y="5316538"/>
          <p14:tracePt t="106121" x="9598025" y="5316538"/>
          <p14:tracePt t="106197" x="9598025" y="5319713"/>
          <p14:tracePt t="106201" x="9602788" y="5319713"/>
          <p14:tracePt t="106205" x="9613900" y="5319713"/>
          <p14:tracePt t="106212" x="9629775" y="5319713"/>
          <p14:tracePt t="106217" x="9642475" y="5319713"/>
          <p14:tracePt t="106219" x="9650413" y="5319713"/>
          <p14:tracePt t="106221" x="9653588" y="5319713"/>
          <p14:tracePt t="106223" x="9666288" y="5319713"/>
          <p14:tracePt t="106226" x="9693275" y="5319713"/>
          <p14:tracePt t="106227" x="9701213" y="5311775"/>
          <p14:tracePt t="106230" x="9713913" y="5311775"/>
          <p14:tracePt t="106232" x="9729788" y="5311775"/>
          <p14:tracePt t="106234" x="9740900" y="5311775"/>
          <p14:tracePt t="106236" x="9758363" y="5311775"/>
          <p14:tracePt t="106238" x="9769475" y="5311775"/>
          <p14:tracePt t="106240" x="9785350" y="5311775"/>
          <p14:tracePt t="106243" x="9801225" y="5303838"/>
          <p14:tracePt t="106245" x="9813925" y="5303838"/>
          <p14:tracePt t="106247" x="9821863" y="5303838"/>
          <p14:tracePt t="106249" x="9845675" y="5303838"/>
          <p14:tracePt t="106251" x="9856788" y="5303838"/>
          <p14:tracePt t="106252" x="9872663" y="5303838"/>
          <p14:tracePt t="106254" x="9896475" y="5303838"/>
          <p14:tracePt t="106258" x="9925050" y="5300663"/>
          <p14:tracePt t="106260" x="9948863" y="5300663"/>
          <p14:tracePt t="106262" x="9961563" y="5300663"/>
          <p14:tracePt t="106264" x="9977438" y="5300663"/>
          <p14:tracePt t="106266" x="9993313" y="5300663"/>
          <p14:tracePt t="106268" x="10012363" y="5300663"/>
          <p14:tracePt t="106270" x="10017125" y="5300663"/>
          <p14:tracePt t="106273" x="10036175" y="5300663"/>
          <p14:tracePt t="106276" x="10056813" y="5300663"/>
          <p14:tracePt t="106279" x="10067925" y="5300663"/>
          <p14:tracePt t="106280" x="10075863" y="5300663"/>
          <p14:tracePt t="106282" x="10088563" y="5300663"/>
          <p14:tracePt t="106285" x="10096500" y="5300663"/>
          <p14:tracePt t="106286" x="10104438" y="5300663"/>
          <p14:tracePt t="106288" x="10112375" y="5300663"/>
          <p14:tracePt t="106291" x="10115550" y="5300663"/>
          <p14:tracePt t="106292" x="10120313" y="5300663"/>
          <p14:tracePt t="106294" x="10123488" y="5300663"/>
          <p14:tracePt t="106296" x="10131425" y="5295900"/>
          <p14:tracePt t="106298" x="10136188" y="5295900"/>
          <p14:tracePt t="106302" x="10139363" y="5295900"/>
          <p14:tracePt t="106304" x="10144125" y="5295900"/>
          <p14:tracePt t="106319" x="10147300" y="5295900"/>
          <p14:tracePt t="106362" x="10144125" y="5295900"/>
          <p14:tracePt t="106370" x="10139363" y="5295900"/>
          <p14:tracePt t="106374" x="10139363" y="5300663"/>
          <p14:tracePt t="106380" x="10131425" y="5300663"/>
          <p14:tracePt t="106384" x="10131425" y="5303838"/>
          <p14:tracePt t="106388" x="10128250" y="5303838"/>
          <p14:tracePt t="106390" x="10128250" y="5311775"/>
          <p14:tracePt t="106392" x="10128250" y="5316538"/>
          <p14:tracePt t="106394" x="10123488" y="5316538"/>
          <p14:tracePt t="106398" x="10123488" y="5319713"/>
          <p14:tracePt t="106404" x="10120313" y="5324475"/>
          <p14:tracePt t="106415" x="10120313" y="5327650"/>
          <p14:tracePt t="106441" x="10115550" y="5327650"/>
          <p14:tracePt t="106611" x="10115550" y="5324475"/>
          <p14:tracePt t="106614" x="10115550" y="5319713"/>
          <p14:tracePt t="106619" x="10120313" y="5319713"/>
          <p14:tracePt t="106625" x="10120313" y="5311775"/>
          <p14:tracePt t="106931" x="10123488" y="5311775"/>
          <p14:tracePt t="106936" x="10136188" y="5311775"/>
          <p14:tracePt t="106939" x="10147300" y="5311775"/>
          <p14:tracePt t="106943" x="10164763" y="5327650"/>
          <p14:tracePt t="106945" x="10175875" y="5327650"/>
          <p14:tracePt t="106946" x="10188575" y="5332413"/>
          <p14:tracePt t="106948" x="10196513" y="5335588"/>
          <p14:tracePt t="106950" x="10207625" y="5335588"/>
          <p14:tracePt t="106953" x="10212388" y="5348288"/>
          <p14:tracePt t="106955" x="10223500" y="5348288"/>
          <p14:tracePt t="106959" x="10236200" y="5359400"/>
          <p14:tracePt t="106963" x="10255250" y="5375275"/>
          <p14:tracePt t="106965" x="10260013" y="5380038"/>
          <p14:tracePt t="106968" x="10267950" y="5387975"/>
          <p14:tracePt t="106970" x="10267950" y="5391150"/>
          <p14:tracePt t="106977" x="10275888" y="5399088"/>
          <p14:tracePt t="106978" x="10275888" y="5403850"/>
          <p14:tracePt t="106980" x="10275888" y="5411788"/>
          <p14:tracePt t="106983" x="10283825" y="5427663"/>
          <p14:tracePt t="106984" x="10287000" y="5427663"/>
          <p14:tracePt t="106986" x="10287000" y="5430838"/>
          <p14:tracePt t="106988" x="10291763" y="5435600"/>
          <p14:tracePt t="106990" x="10291763" y="5438775"/>
          <p14:tracePt t="106993" x="10291763" y="5446713"/>
          <p14:tracePt t="106996" x="10294938" y="5451475"/>
          <p14:tracePt t="106998" x="10294938" y="5462588"/>
          <p14:tracePt t="107000" x="10299700" y="5462588"/>
          <p14:tracePt t="107002" x="10299700" y="5467350"/>
          <p14:tracePt t="107004" x="10299700" y="5470525"/>
          <p14:tracePt t="107006" x="10302875" y="5483225"/>
          <p14:tracePt t="107007" x="10302875" y="5487988"/>
          <p14:tracePt t="107010" x="10302875" y="5491163"/>
          <p14:tracePt t="107012" x="10310813" y="5495925"/>
          <p14:tracePt t="107014" x="10310813" y="5507038"/>
          <p14:tracePt t="107016" x="10315575" y="5511800"/>
          <p14:tracePt t="107019" x="10315575" y="5519738"/>
          <p14:tracePt t="107023" x="10318750" y="5527675"/>
          <p14:tracePt t="107028" x="10323513" y="5554663"/>
          <p14:tracePt t="107031" x="10326688" y="5562600"/>
          <p14:tracePt t="107033" x="10334625" y="5567363"/>
          <p14:tracePt t="107036" x="10339388" y="5583238"/>
          <p14:tracePt t="107038" x="10342563" y="5591175"/>
          <p14:tracePt t="107040" x="10342563" y="5594350"/>
          <p14:tracePt t="107042" x="10342563" y="5607050"/>
          <p14:tracePt t="107043" x="10347325" y="5618163"/>
          <p14:tracePt t="107045" x="10347325" y="5622925"/>
          <p14:tracePt t="107049" x="10355263" y="5630863"/>
          <p14:tracePt t="107051" x="10355263" y="5641975"/>
          <p14:tracePt t="107053" x="10363200" y="5654675"/>
          <p14:tracePt t="107057" x="10363200" y="5665788"/>
          <p14:tracePt t="107059" x="10371138" y="5678488"/>
          <p14:tracePt t="107063" x="10375900" y="5694363"/>
          <p14:tracePt t="107064" x="10375900" y="5702300"/>
          <p14:tracePt t="107066" x="10379075" y="5707063"/>
          <p14:tracePt t="107068" x="10379075" y="5710238"/>
          <p14:tracePt t="107069" x="10383838" y="5726113"/>
          <p14:tracePt t="107072" x="10383838" y="5730875"/>
          <p14:tracePt t="107074" x="10387013" y="5734050"/>
          <p14:tracePt t="107076" x="10387013" y="5741988"/>
          <p14:tracePt t="107078" x="10387013" y="5749925"/>
          <p14:tracePt t="107080" x="10394950" y="5754688"/>
          <p14:tracePt t="107082" x="10394950" y="5757863"/>
          <p14:tracePt t="107083" x="10399713" y="5762625"/>
          <p14:tracePt t="107086" x="10399713" y="5770563"/>
          <p14:tracePt t="107088" x="10399713" y="5778500"/>
          <p14:tracePt t="107090" x="10402888" y="5781675"/>
          <p14:tracePt t="107092" x="10407650" y="5786438"/>
          <p14:tracePt t="107093" x="10407650" y="5789613"/>
          <p14:tracePt t="107096" x="10410825" y="5802313"/>
          <p14:tracePt t="107100" x="10410825" y="5805488"/>
          <p14:tracePt t="107102" x="10410825" y="5810250"/>
          <p14:tracePt t="107104" x="10410825" y="5813425"/>
          <p14:tracePt t="107108" x="10415588" y="5818188"/>
          <p14:tracePt t="107111" x="10415588" y="5826125"/>
          <p14:tracePt t="107113" x="10423525" y="5826125"/>
          <p14:tracePt t="107115" x="10423525" y="5829300"/>
          <p14:tracePt t="107119" x="10423525" y="5834063"/>
          <p14:tracePt t="107123" x="10426700" y="5834063"/>
          <p14:tracePt t="107125" x="10426700" y="5837238"/>
          <p14:tracePt t="107129" x="10426700" y="5842000"/>
          <p14:tracePt t="107133" x="10431463" y="5842000"/>
          <p14:tracePt t="107141" x="10431463" y="5845175"/>
          <p14:tracePt t="107165" x="10431463" y="5849938"/>
          <p14:tracePt t="107177" x="10431463" y="5857875"/>
          <p14:tracePt t="107183" x="10431463" y="5861050"/>
          <p14:tracePt t="107187" x="10431463" y="5865813"/>
          <p14:tracePt t="107191" x="10431463" y="5868988"/>
          <p14:tracePt t="107193" x="10434638" y="5873750"/>
          <p14:tracePt t="107195" x="10434638" y="5876925"/>
          <p14:tracePt t="107199" x="10434638" y="5881688"/>
          <p14:tracePt t="107202" x="10439400" y="5886450"/>
          <p14:tracePt t="107203" x="10439400" y="5894388"/>
          <p14:tracePt t="107206" x="10439400" y="5902325"/>
          <p14:tracePt t="107207" x="10442575" y="5905500"/>
          <p14:tracePt t="107210" x="10442575" y="5910263"/>
          <p14:tracePt t="107211" x="10447338" y="5913438"/>
          <p14:tracePt t="107212" x="10447338" y="5926138"/>
          <p14:tracePt t="107215" x="10450513" y="5929313"/>
          <p14:tracePt t="107218" x="10450513" y="5937250"/>
          <p14:tracePt t="107220" x="10458450" y="5945188"/>
          <p14:tracePt t="107222" x="10458450" y="5949950"/>
          <p14:tracePt t="107228" x="10463213" y="5961063"/>
          <p14:tracePt t="107230" x="10466388" y="5976938"/>
          <p14:tracePt t="107233" x="10466388" y="5984875"/>
          <p14:tracePt t="107235" x="10471150" y="5989638"/>
          <p14:tracePt t="107237" x="10471150" y="5992813"/>
          <p14:tracePt t="107241" x="10474325" y="6005513"/>
          <p14:tracePt t="107243" x="10474325" y="6008688"/>
          <p14:tracePt t="107245" x="10474325" y="6013450"/>
          <p14:tracePt t="107248" x="10479088" y="6016625"/>
          <p14:tracePt t="107251" x="10479088" y="6021388"/>
          <p14:tracePt t="107253" x="10479088" y="6024563"/>
          <p14:tracePt t="107255" x="10482263" y="6024563"/>
          <p14:tracePt t="107261" x="10490200" y="6024563"/>
          <p14:tracePt t="107281" x="10490200" y="6029325"/>
          <p14:tracePt t="107330" x="10482263" y="6029325"/>
          <p14:tracePt t="107336" x="10479088" y="6029325"/>
          <p14:tracePt t="107340" x="10474325" y="6029325"/>
          <p14:tracePt t="107356" x="10474325" y="6024563"/>
          <p14:tracePt t="107399" x="10474325" y="6021388"/>
          <p14:tracePt t="107400" x="10471150" y="60213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56A37-906B-4736-BD3C-44F67E5C7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5607-2B40-4CBF-94BD-FA07407AC49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Model Setup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EDA revealed ordinal relationships in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Data is not strongly correlated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Use a regression model to predict Item Outlet Sales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Feature engineering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One-hot encode categorical data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Item Fat Content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Item Type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Label encode ordinal data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Outlet Size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Outlet Location Type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Outlet Type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63493-213F-43A6-AE5A-38D5B8A8DB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Deployed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K Nearest Neighbors Regression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Range of k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Bagged Trees Regression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Range of estimators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Random Forests Regression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Range of estimators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E0C6430-4ECC-4550-91FB-B7AF7FCC1C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259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750"/>
    </mc:Choice>
    <mc:Fallback>
      <p:transition spd="slow" advTm="91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0205" x="10471150" y="6013450"/>
          <p14:tracePt t="90209" x="10474325" y="6000750"/>
          <p14:tracePt t="90211" x="10487025" y="5989638"/>
          <p14:tracePt t="90217" x="10490200" y="5976938"/>
          <p14:tracePt t="90219" x="10502900" y="5973763"/>
          <p14:tracePt t="90221" x="10502900" y="5969000"/>
          <p14:tracePt t="90223" x="10502900" y="5965825"/>
          <p14:tracePt t="90225" x="10506075" y="5965825"/>
          <p14:tracePt t="91211" x="10506075" y="595788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54C6-E77E-44C3-9875-30A5F66F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3C0AE0-8BCD-4F8B-BA8C-81CBF2923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58229" y="1624820"/>
            <a:ext cx="3419021" cy="721454"/>
          </a:xfrm>
        </p:spPr>
        <p:txBody>
          <a:bodyPr/>
          <a:lstStyle/>
          <a:p>
            <a:r>
              <a:rPr lang="en-US" dirty="0"/>
              <a:t>Bagged trees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6D7B028-CD9E-4C48-B785-55E41102D8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58229" y="2189942"/>
            <a:ext cx="3419021" cy="1878790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best performance with 260 estimators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mean abs error = $ 801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crucial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Item MRP, Item Weight, Outlet Type, Outlet Location Type, Outlet Size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661CFD-0EA5-43BA-8FC7-0F90DD3C6A73}"/>
              </a:ext>
            </a:extLst>
          </p:cNvPr>
          <p:cNvSpPr txBox="1">
            <a:spLocks/>
          </p:cNvSpPr>
          <p:nvPr/>
        </p:nvSpPr>
        <p:spPr>
          <a:xfrm>
            <a:off x="1097280" y="1626822"/>
            <a:ext cx="3419021" cy="7214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000" b="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 nearest neighbors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0DAF459B-22C2-4E85-8529-309D5F2849EB}"/>
              </a:ext>
            </a:extLst>
          </p:cNvPr>
          <p:cNvSpPr txBox="1">
            <a:spLocks/>
          </p:cNvSpPr>
          <p:nvPr/>
        </p:nvSpPr>
        <p:spPr>
          <a:xfrm>
            <a:off x="1097280" y="2191944"/>
            <a:ext cx="3419021" cy="1777961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best performance k = 35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mean abs error = $787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crucial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Item MRP, Outlet Size, Outlet Location, Outlet Type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5132861-2521-4816-B6D8-DAEF7A431D62}"/>
              </a:ext>
            </a:extLst>
          </p:cNvPr>
          <p:cNvSpPr txBox="1">
            <a:spLocks/>
          </p:cNvSpPr>
          <p:nvPr/>
        </p:nvSpPr>
        <p:spPr>
          <a:xfrm>
            <a:off x="8039100" y="1624820"/>
            <a:ext cx="3419021" cy="7214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000" b="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Random forest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EA05481A-DF83-4FA9-AB34-5163AC90F86F}"/>
              </a:ext>
            </a:extLst>
          </p:cNvPr>
          <p:cNvSpPr txBox="1">
            <a:spLocks/>
          </p:cNvSpPr>
          <p:nvPr/>
        </p:nvSpPr>
        <p:spPr>
          <a:xfrm>
            <a:off x="8039100" y="2189942"/>
            <a:ext cx="3419021" cy="1878790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best performance with 200 estimators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mean abs error = $802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crucial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Item MRP, Item Weight, Outlet Type, Outlet Location Type, Outlet Size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D07176B-3AC8-4C1C-A968-A0CB0D4BB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4308" y="4448277"/>
            <a:ext cx="2615681" cy="181705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3EEF77-C8B5-418B-8ABB-58040D6EC9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4938" y="4016826"/>
            <a:ext cx="2822305" cy="38453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93E6F2F-2266-4877-B8D1-A7A9FDEB43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4543" y="4068732"/>
            <a:ext cx="3453632" cy="33262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1B9C858-D0DA-42B9-B5B5-B5C9369A66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1603" y="4433464"/>
            <a:ext cx="2589630" cy="183186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8068E91-1942-4FE0-862E-9167D4231D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04759" y="4067421"/>
            <a:ext cx="3453632" cy="34180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CEE1430-DB1C-464E-8130-ED48F6C9F0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61867" y="4521314"/>
            <a:ext cx="2404533" cy="165311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6FD076-8726-426E-BCA5-257A5CDC67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65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253"/>
    </mc:Choice>
    <mc:Fallback>
      <p:transition spd="slow" advTm="127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585" x="10506075" y="5953125"/>
          <p14:tracePt t="14589" x="10506075" y="5949950"/>
          <p14:tracePt t="14593" x="10506075" y="5945188"/>
          <p14:tracePt t="14595" x="10506075" y="5937250"/>
          <p14:tracePt t="14598" x="10506075" y="5929313"/>
          <p14:tracePt t="14599" x="10506075" y="5926138"/>
          <p14:tracePt t="14601" x="10498138" y="5918200"/>
          <p14:tracePt t="14603" x="10494963" y="5905500"/>
          <p14:tracePt t="14605" x="10482263" y="5902325"/>
          <p14:tracePt t="14607" x="10471150" y="5889625"/>
          <p14:tracePt t="14609" x="10458450" y="5868988"/>
          <p14:tracePt t="14611" x="10447338" y="5857875"/>
          <p14:tracePt t="14613" x="10434638" y="5842000"/>
          <p14:tracePt t="14614" x="10418763" y="5829300"/>
          <p14:tracePt t="14616" x="10407650" y="5813425"/>
          <p14:tracePt t="14618" x="10387013" y="5802313"/>
          <p14:tracePt t="14621" x="10371138" y="5781675"/>
          <p14:tracePt t="14622" x="10350500" y="5770563"/>
          <p14:tracePt t="14624" x="10339388" y="5749925"/>
          <p14:tracePt t="14626" x="10323513" y="5738813"/>
          <p14:tracePt t="14628" x="10302875" y="5722938"/>
          <p14:tracePt t="14630" x="10299700" y="5710238"/>
          <p14:tracePt t="14632" x="10287000" y="5699125"/>
          <p14:tracePt t="14634" x="10275888" y="5683250"/>
          <p14:tracePt t="14637" x="10263188" y="5673725"/>
          <p14:tracePt t="14639" x="10252075" y="5665788"/>
          <p14:tracePt t="14641" x="10239375" y="5646738"/>
          <p14:tracePt t="14644" x="10236200" y="5641975"/>
          <p14:tracePt t="14646" x="10231438" y="5630863"/>
          <p14:tracePt t="14646" x="10228263" y="5626100"/>
          <p14:tracePt t="14648" x="10223500" y="5622925"/>
          <p14:tracePt t="14651" x="10220325" y="5614988"/>
          <p14:tracePt t="14654" x="10212388" y="5602288"/>
          <p14:tracePt t="14656" x="10207625" y="5599113"/>
          <p14:tracePt t="14658" x="10207625" y="5594350"/>
          <p14:tracePt t="14661" x="10204450" y="5578475"/>
          <p14:tracePt t="14666" x="10199688" y="5570538"/>
          <p14:tracePt t="14669" x="10191750" y="5551488"/>
          <p14:tracePt t="14670" x="10183813" y="5543550"/>
          <p14:tracePt t="14672" x="10183813" y="5538788"/>
          <p14:tracePt t="14674" x="10175875" y="5522913"/>
          <p14:tracePt t="14677" x="10172700" y="5514975"/>
          <p14:tracePt t="14678" x="10167938" y="5495925"/>
          <p14:tracePt t="14682" x="10160000" y="5483225"/>
          <p14:tracePt t="14684" x="10155238" y="5475288"/>
          <p14:tracePt t="14686" x="10147300" y="5454650"/>
          <p14:tracePt t="14689" x="10123488" y="5427663"/>
          <p14:tracePt t="14691" x="10123488" y="5411788"/>
          <p14:tracePt t="14694" x="10107613" y="5391150"/>
          <p14:tracePt t="14696" x="10107613" y="5375275"/>
          <p14:tracePt t="14699" x="10083800" y="5343525"/>
          <p14:tracePt t="14700" x="10072688" y="5327650"/>
          <p14:tracePt t="14703" x="10059988" y="5311775"/>
          <p14:tracePt t="14704" x="10048875" y="5292725"/>
          <p14:tracePt t="14707" x="10036175" y="5280025"/>
          <p14:tracePt t="14708" x="10025063" y="5264150"/>
          <p14:tracePt t="14711" x="10012363" y="5243513"/>
          <p14:tracePt t="14712" x="10001250" y="5227638"/>
          <p14:tracePt t="14714" x="9985375" y="5208588"/>
          <p14:tracePt t="14716" x="9972675" y="5195888"/>
          <p14:tracePt t="14718" x="9952038" y="5172075"/>
          <p14:tracePt t="14720" x="9940925" y="5160963"/>
          <p14:tracePt t="14722" x="9920288" y="5140325"/>
          <p14:tracePt t="14724" x="9909175" y="5129213"/>
          <p14:tracePt t="14727" x="9896475" y="5113338"/>
          <p14:tracePt t="14728" x="9880600" y="5105400"/>
          <p14:tracePt t="14730" x="9861550" y="5087938"/>
          <p14:tracePt t="14732" x="9845675" y="5076825"/>
          <p14:tracePt t="14734" x="9832975" y="5064125"/>
          <p14:tracePt t="14736" x="9817100" y="5053013"/>
          <p14:tracePt t="14739" x="9798050" y="5040313"/>
          <p14:tracePt t="14740" x="9785350" y="5029200"/>
          <p14:tracePt t="14743" x="9777413" y="5024438"/>
          <p14:tracePt t="14745" x="9758363" y="5005388"/>
          <p14:tracePt t="14746" x="9740900" y="5000625"/>
          <p14:tracePt t="14748" x="9721850" y="4989513"/>
          <p14:tracePt t="14750" x="9705975" y="4981575"/>
          <p14:tracePt t="14754" x="9693275" y="4965700"/>
          <p14:tracePt t="14754" x="9682163" y="4957763"/>
          <p14:tracePt t="14756" x="9666288" y="4953000"/>
          <p14:tracePt t="14758" x="9645650" y="4941888"/>
          <p14:tracePt t="14761" x="9634538" y="4937125"/>
          <p14:tracePt t="14762" x="9629775" y="4929188"/>
          <p14:tracePt t="14764" x="9621838" y="4926013"/>
          <p14:tracePt t="14766" x="9610725" y="4921250"/>
          <p14:tracePt t="14768" x="9605963" y="4918075"/>
          <p14:tracePt t="14771" x="9594850" y="4910138"/>
          <p14:tracePt t="14772" x="9590088" y="4905375"/>
          <p14:tracePt t="14778" x="9582150" y="4905375"/>
          <p14:tracePt t="14786" x="9578975" y="4897438"/>
          <p14:tracePt t="14788" x="9574213" y="4897438"/>
          <p14:tracePt t="14790" x="9574213" y="4892675"/>
          <p14:tracePt t="14793" x="9566275" y="4892675"/>
          <p14:tracePt t="14803" x="9563100" y="4892675"/>
          <p14:tracePt t="14805" x="9558338" y="4892675"/>
          <p14:tracePt t="14807" x="9555163" y="4889500"/>
          <p14:tracePt t="14809" x="9550400" y="4889500"/>
          <p14:tracePt t="14811" x="9545638" y="4884738"/>
          <p14:tracePt t="14812" x="9542463" y="4881563"/>
          <p14:tracePt t="14815" x="9534525" y="4881563"/>
          <p14:tracePt t="14816" x="9529763" y="4873625"/>
          <p14:tracePt t="14819" x="9526588" y="4865688"/>
          <p14:tracePt t="14820" x="9521825" y="4865688"/>
          <p14:tracePt t="14822" x="9510713" y="4852988"/>
          <p14:tracePt t="14825" x="9510713" y="4849813"/>
          <p14:tracePt t="14827" x="9502775" y="4849813"/>
          <p14:tracePt t="14828" x="9490075" y="4845050"/>
          <p14:tracePt t="14830" x="9478963" y="4833938"/>
          <p14:tracePt t="14832" x="9474200" y="4829175"/>
          <p14:tracePt t="14834" x="9458325" y="4826000"/>
          <p14:tracePt t="14836" x="9447213" y="4813300"/>
          <p14:tracePt t="14838" x="9439275" y="4805363"/>
          <p14:tracePt t="14840" x="9410700" y="4794250"/>
          <p14:tracePt t="14842" x="9402763" y="4789488"/>
          <p14:tracePt t="14844" x="9383713" y="4770438"/>
          <p14:tracePt t="14847" x="9367838" y="4765675"/>
          <p14:tracePt t="14848" x="9347200" y="4757738"/>
          <p14:tracePt t="14851" x="9331325" y="4746625"/>
          <p14:tracePt t="14852" x="9302750" y="4733925"/>
          <p14:tracePt t="14854" x="9278938" y="4730750"/>
          <p14:tracePt t="14856" x="9255125" y="4714875"/>
          <p14:tracePt t="14858" x="9228138" y="4702175"/>
          <p14:tracePt t="14861" x="9204325" y="4694238"/>
          <p14:tracePt t="14863" x="9175750" y="4673600"/>
          <p14:tracePt t="14864" x="9151938" y="4670425"/>
          <p14:tracePt t="14866" x="9115425" y="4662488"/>
          <p14:tracePt t="14868" x="9088438" y="4649788"/>
          <p14:tracePt t="14870" x="9051925" y="4633913"/>
          <p14:tracePt t="14873" x="9028113" y="4625975"/>
          <p14:tracePt t="14875" x="8993188" y="4614863"/>
          <p14:tracePt t="14877" x="8956675" y="4598988"/>
          <p14:tracePt t="14879" x="8932863" y="4594225"/>
          <p14:tracePt t="14895" x="8658225" y="4498975"/>
          <p14:tracePt t="14896" x="8613775" y="4494213"/>
          <p14:tracePt t="14898" x="8578850" y="4486275"/>
          <p14:tracePt t="14901" x="8547100" y="4478338"/>
          <p14:tracePt t="14903" x="8497888" y="4470400"/>
          <p14:tracePt t="14905" x="8474075" y="4467225"/>
          <p14:tracePt t="14906" x="8431213" y="4451350"/>
          <p14:tracePt t="14908" x="8394700" y="4435475"/>
          <p14:tracePt t="14911" x="8347075" y="4427538"/>
          <p14:tracePt t="14912" x="8302625" y="4414838"/>
          <p14:tracePt t="14914" x="8267700" y="4406900"/>
          <p14:tracePt t="14917" x="8212138" y="4391025"/>
          <p14:tracePt t="14918" x="8156575" y="4375150"/>
          <p14:tracePt t="14920" x="8112125" y="4359275"/>
          <p14:tracePt t="14923" x="8056563" y="4343400"/>
          <p14:tracePt t="14925" x="7988300" y="4327525"/>
          <p14:tracePt t="14927" x="7940675" y="4311650"/>
          <p14:tracePt t="14928" x="7877175" y="4295775"/>
          <p14:tracePt t="14932" x="7821613" y="4271963"/>
          <p14:tracePt t="14933" x="7753350" y="4256088"/>
          <p14:tracePt t="14936" x="7685088" y="4227513"/>
          <p14:tracePt t="14938" x="7618413" y="4203700"/>
          <p14:tracePt t="14942" x="7486650" y="4171950"/>
          <p14:tracePt t="14944" x="7410450" y="4144963"/>
          <p14:tracePt t="14949" x="7267575" y="4103688"/>
          <p14:tracePt t="14953" x="7048500" y="4044950"/>
          <p14:tracePt t="14954" x="6980238" y="4029075"/>
          <p14:tracePt t="14956" x="6904038" y="4008438"/>
          <p14:tracePt t="14958" x="6840538" y="3992563"/>
          <p14:tracePt t="14960" x="6765925" y="3984625"/>
          <p14:tracePt t="14962" x="6697663" y="3968750"/>
          <p14:tracePt t="14965" x="6621463" y="3960813"/>
          <p14:tracePt t="14966" x="6565900" y="3944938"/>
          <p14:tracePt t="14969" x="6502400" y="3937000"/>
          <p14:tracePt t="14970" x="6426200" y="3921125"/>
          <p14:tracePt t="14972" x="6362700" y="3913188"/>
          <p14:tracePt t="14974" x="6294438" y="3892550"/>
          <p14:tracePt t="14976" x="6238875" y="3876675"/>
          <p14:tracePt t="14978" x="6183313" y="3868738"/>
          <p14:tracePt t="14980" x="6119813" y="3852863"/>
          <p14:tracePt t="14983" x="6064250" y="3844925"/>
          <p14:tracePt t="14984" x="6008688" y="3829050"/>
          <p14:tracePt t="14986" x="5953125" y="3821113"/>
          <p14:tracePt t="14988" x="5908675" y="3813175"/>
          <p14:tracePt t="14990" x="5840413" y="3789363"/>
          <p14:tracePt t="14993" x="5784850" y="3781425"/>
          <p14:tracePt t="14995" x="5741988" y="3773488"/>
          <p14:tracePt t="14997" x="5697538" y="3773488"/>
          <p14:tracePt t="14998" x="5649913" y="3749675"/>
          <p14:tracePt t="15000" x="5597525" y="3741738"/>
          <p14:tracePt t="15002" x="5570538" y="3738563"/>
          <p14:tracePt t="15004" x="5526088" y="3730625"/>
          <p14:tracePt t="15006" x="5481638" y="3713163"/>
          <p14:tracePt t="15008" x="5434013" y="3705225"/>
          <p14:tracePt t="15010" x="5391150" y="3697288"/>
          <p14:tracePt t="15012" x="5367338" y="3694113"/>
          <p14:tracePt t="15014" x="5322888" y="3686175"/>
          <p14:tracePt t="15016" x="5287963" y="3678238"/>
          <p14:tracePt t="15018" x="5251450" y="3673475"/>
          <p14:tracePt t="15021" x="5227638" y="3665538"/>
          <p14:tracePt t="15024" x="5195888" y="3657600"/>
          <p14:tracePt t="15025" x="5159375" y="3654425"/>
          <p14:tracePt t="15030" x="5111750" y="3638550"/>
          <p14:tracePt t="15037" x="5027613" y="3614738"/>
          <p14:tracePt t="15038" x="5008563" y="3614738"/>
          <p14:tracePt t="15041" x="4992688" y="3614738"/>
          <p14:tracePt t="15043" x="4979988" y="3609975"/>
          <p14:tracePt t="15044" x="4972050" y="3606800"/>
          <p14:tracePt t="15047" x="4964113" y="3606800"/>
          <p14:tracePt t="15048" x="4956175" y="3606800"/>
          <p14:tracePt t="15050" x="4953000" y="3606800"/>
          <p14:tracePt t="15052" x="4948238" y="3602038"/>
          <p14:tracePt t="15056" x="4945063" y="3602038"/>
          <p14:tracePt t="15156" x="4937125" y="3602038"/>
          <p14:tracePt t="15164" x="4937125" y="3625850"/>
          <p14:tracePt t="15167" x="4937125" y="3646488"/>
          <p14:tracePt t="15169" x="4937125" y="3657600"/>
          <p14:tracePt t="15172" x="4937125" y="3665538"/>
          <p14:tracePt t="15174" x="4937125" y="3686175"/>
          <p14:tracePt t="15177" x="4937125" y="3717925"/>
          <p14:tracePt t="15180" x="4937125" y="3733800"/>
          <p14:tracePt t="15181" x="4937125" y="3754438"/>
          <p14:tracePt t="15183" x="4937125" y="3770313"/>
          <p14:tracePt t="15185" x="4937125" y="3786188"/>
          <p14:tracePt t="15186" x="4945063" y="3805238"/>
          <p14:tracePt t="15188" x="4945063" y="3821113"/>
          <p14:tracePt t="15190" x="4945063" y="3836988"/>
          <p14:tracePt t="15192" x="4945063" y="3860800"/>
          <p14:tracePt t="15195" x="4945063" y="3881438"/>
          <p14:tracePt t="15196" x="4945063" y="3897313"/>
          <p14:tracePt t="15199" x="4945063" y="3913188"/>
          <p14:tracePt t="15200" x="4945063" y="3944938"/>
          <p14:tracePt t="15202" x="4945063" y="3957638"/>
          <p14:tracePt t="15204" x="4945063" y="3981450"/>
          <p14:tracePt t="15206" x="4945063" y="3997325"/>
          <p14:tracePt t="15209" x="4945063" y="4013200"/>
          <p14:tracePt t="15210" x="4937125" y="4032250"/>
          <p14:tracePt t="15212" x="4937125" y="4048125"/>
          <p14:tracePt t="15214" x="4929188" y="4060825"/>
          <p14:tracePt t="15216" x="4929188" y="4076700"/>
          <p14:tracePt t="15218" x="4921250" y="4087813"/>
          <p14:tracePt t="15220" x="4916488" y="4103688"/>
          <p14:tracePt t="15222" x="4905375" y="4108450"/>
          <p14:tracePt t="15224" x="4900613" y="4121150"/>
          <p14:tracePt t="15227" x="4892675" y="4132263"/>
          <p14:tracePt t="15228" x="4889500" y="4144963"/>
          <p14:tracePt t="15230" x="4881563" y="4160838"/>
          <p14:tracePt t="15232" x="4864100" y="4168775"/>
          <p14:tracePt t="15235" x="4860925" y="4171950"/>
          <p14:tracePt t="15236" x="4848225" y="4179888"/>
          <p14:tracePt t="15238" x="4840288" y="4187825"/>
          <p14:tracePt t="15240" x="4829175" y="4203700"/>
          <p14:tracePt t="15243" x="4816475" y="4208463"/>
          <p14:tracePt t="15245" x="4805363" y="4216400"/>
          <p14:tracePt t="15246" x="4792663" y="4219575"/>
          <p14:tracePt t="15248" x="4776788" y="4227513"/>
          <p14:tracePt t="15250" x="4765675" y="4232275"/>
          <p14:tracePt t="15252" x="4749800" y="4240213"/>
          <p14:tracePt t="15255" x="4733925" y="4243388"/>
          <p14:tracePt t="15256" x="4705350" y="4251325"/>
          <p14:tracePt t="15258" x="4697413" y="4256088"/>
          <p14:tracePt t="15261" x="4673600" y="4259263"/>
          <p14:tracePt t="15263" x="4652963" y="4259263"/>
          <p14:tracePt t="15264" x="4629150" y="4267200"/>
          <p14:tracePt t="15266" x="4605338" y="4267200"/>
          <p14:tracePt t="15268" x="4581525" y="4267200"/>
          <p14:tracePt t="15271" x="4565650" y="4267200"/>
          <p14:tracePt t="15272" x="4533900" y="4267200"/>
          <p14:tracePt t="15275" x="4510088" y="4267200"/>
          <p14:tracePt t="15277" x="4486275" y="4259263"/>
          <p14:tracePt t="15278" x="4462463" y="4259263"/>
          <p14:tracePt t="15280" x="4430713" y="4259263"/>
          <p14:tracePt t="15283" x="4394200" y="4251325"/>
          <p14:tracePt t="15284" x="4370388" y="4243388"/>
          <p14:tracePt t="15287" x="4335463" y="4240213"/>
          <p14:tracePt t="15288" x="4298950" y="4232275"/>
          <p14:tracePt t="15291" x="4267200" y="4224338"/>
          <p14:tracePt t="15300" x="4116388" y="4179888"/>
          <p14:tracePt t="15305" x="4008438" y="4148138"/>
          <p14:tracePt t="15307" x="3971925" y="4132263"/>
          <p14:tracePt t="15309" x="3924300" y="4116388"/>
          <p14:tracePt t="15311" x="3889375" y="4100513"/>
          <p14:tracePt t="15312" x="3852863" y="4079875"/>
          <p14:tracePt t="15314" x="3816350" y="4071938"/>
          <p14:tracePt t="15316" x="3781425" y="4056063"/>
          <p14:tracePt t="15318" x="3749675" y="4052888"/>
          <p14:tracePt t="15320" x="3721100" y="4037013"/>
          <p14:tracePt t="15322" x="3686175" y="4024313"/>
          <p14:tracePt t="15324" x="3649663" y="4008438"/>
          <p14:tracePt t="15328" x="3621088" y="3989388"/>
          <p14:tracePt t="15329" x="3597275" y="3989388"/>
          <p14:tracePt t="15330" x="3562350" y="3976688"/>
          <p14:tracePt t="15332" x="3546475" y="3968750"/>
          <p14:tracePt t="15334" x="3522663" y="3949700"/>
          <p14:tracePt t="15336" x="3502025" y="3937000"/>
          <p14:tracePt t="15338" x="3490913" y="3925888"/>
          <p14:tracePt t="15341" x="3475038" y="3913188"/>
          <p14:tracePt t="15343" x="3454400" y="3908425"/>
          <p14:tracePt t="15345" x="3438525" y="3897313"/>
          <p14:tracePt t="15347" x="3425825" y="3884613"/>
          <p14:tracePt t="15348" x="3414713" y="3881438"/>
          <p14:tracePt t="15352" x="3402013" y="3868738"/>
          <p14:tracePt t="15354" x="3402013" y="3857625"/>
          <p14:tracePt t="15356" x="3398838" y="3852863"/>
          <p14:tracePt t="15358" x="3390900" y="3849688"/>
          <p14:tracePt t="15363" x="3378200" y="3829050"/>
          <p14:tracePt t="15366" x="3378200" y="3825875"/>
          <p14:tracePt t="15371" x="3378200" y="3813175"/>
          <p14:tracePt t="15373" x="3378200" y="3805238"/>
          <p14:tracePt t="15374" x="3378200" y="3802063"/>
          <p14:tracePt t="15377" x="3378200" y="3797300"/>
          <p14:tracePt t="15378" x="3378200" y="3794125"/>
          <p14:tracePt t="15380" x="3378200" y="3786188"/>
          <p14:tracePt t="15382" x="3378200" y="3778250"/>
          <p14:tracePt t="15384" x="3378200" y="3773488"/>
          <p14:tracePt t="15386" x="3378200" y="3765550"/>
          <p14:tracePt t="15388" x="3378200" y="3754438"/>
          <p14:tracePt t="15390" x="3378200" y="3749675"/>
          <p14:tracePt t="15393" x="3378200" y="3741738"/>
          <p14:tracePt t="15394" x="3378200" y="3738563"/>
          <p14:tracePt t="15396" x="3378200" y="3725863"/>
          <p14:tracePt t="15398" x="3378200" y="3721100"/>
          <p14:tracePt t="15400" x="3378200" y="3717925"/>
          <p14:tracePt t="15402" x="3378200" y="3709988"/>
          <p14:tracePt t="15404" x="3378200" y="3697288"/>
          <p14:tracePt t="15406" x="3378200" y="3694113"/>
          <p14:tracePt t="15408" x="3378200" y="3681413"/>
          <p14:tracePt t="15410" x="3378200" y="3678238"/>
          <p14:tracePt t="15412" x="3386138" y="3673475"/>
          <p14:tracePt t="15414" x="3386138" y="3670300"/>
          <p14:tracePt t="15417" x="3386138" y="3665538"/>
          <p14:tracePt t="15419" x="3390900" y="3665538"/>
          <p14:tracePt t="15421" x="3390900" y="3662363"/>
          <p14:tracePt t="15422" x="3390900" y="3654425"/>
          <p14:tracePt t="15427" x="3390900" y="3646488"/>
          <p14:tracePt t="15428" x="3390900" y="3641725"/>
          <p14:tracePt t="15434" x="3390900" y="3638550"/>
          <p14:tracePt t="15437" x="3390900" y="3633788"/>
          <p14:tracePt t="15439" x="3390900" y="3625850"/>
          <p14:tracePt t="15441" x="3390900" y="3622675"/>
          <p14:tracePt t="15444" x="3390900" y="3617913"/>
          <p14:tracePt t="15446" x="3390900" y="3614738"/>
          <p14:tracePt t="15448" x="3390900" y="3609975"/>
          <p14:tracePt t="15450" x="3390900" y="3606800"/>
          <p14:tracePt t="15455" x="3390900" y="3602038"/>
          <p14:tracePt t="15457" x="3390900" y="3598863"/>
          <p14:tracePt t="15458" x="3390900" y="3590925"/>
          <p14:tracePt t="15462" x="3390900" y="3586163"/>
          <p14:tracePt t="15466" x="3390900" y="3578225"/>
          <p14:tracePt t="15469" x="3390900" y="3575050"/>
          <p14:tracePt t="15471" x="3390900" y="3570288"/>
          <p14:tracePt t="15473" x="3390900" y="3562350"/>
          <p14:tracePt t="15474" x="3390900" y="3559175"/>
          <p14:tracePt t="15478" x="3390900" y="3551238"/>
          <p14:tracePt t="15482" x="3390900" y="3538538"/>
          <p14:tracePt t="15486" x="3390900" y="3535363"/>
          <p14:tracePt t="15489" x="3390900" y="3530600"/>
          <p14:tracePt t="15491" x="3390900" y="3525838"/>
          <p14:tracePt t="15496" x="3390900" y="3517900"/>
          <p14:tracePt t="15498" x="3390900" y="3509963"/>
          <p14:tracePt t="15501" x="3390900" y="3498850"/>
          <p14:tracePt t="15505" x="3386138" y="3490913"/>
          <p14:tracePt t="15507" x="3386138" y="3482975"/>
          <p14:tracePt t="15510" x="3386138" y="3475038"/>
          <p14:tracePt t="15513" x="3386138" y="3470275"/>
          <p14:tracePt t="15515" x="3386138" y="3459163"/>
          <p14:tracePt t="15517" x="3386138" y="3454400"/>
          <p14:tracePt t="15519" x="3378200" y="3454400"/>
          <p14:tracePt t="15521" x="3378200" y="3446463"/>
          <p14:tracePt t="15523" x="3378200" y="3443288"/>
          <p14:tracePt t="15528" x="3378200" y="3438525"/>
          <p14:tracePt t="15531" x="3378200" y="3427413"/>
          <p14:tracePt t="15533" x="3378200" y="3422650"/>
          <p14:tracePt t="15537" x="3378200" y="3419475"/>
          <p14:tracePt t="15539" x="3378200" y="3414713"/>
          <p14:tracePt t="15541" x="3378200" y="3411538"/>
          <p14:tracePt t="15544" x="3378200" y="3406775"/>
          <p14:tracePt t="15545" x="3378200" y="3398838"/>
          <p14:tracePt t="15547" x="3378200" y="3395663"/>
          <p14:tracePt t="15548" x="3378200" y="3390900"/>
          <p14:tracePt t="15550" x="3378200" y="3387725"/>
          <p14:tracePt t="15553" x="3378200" y="3382963"/>
          <p14:tracePt t="15554" x="3378200" y="3379788"/>
          <p14:tracePt t="15556" x="3378200" y="3375025"/>
          <p14:tracePt t="15559" x="3378200" y="3371850"/>
          <p14:tracePt t="15561" x="3378200" y="3363913"/>
          <p14:tracePt t="15562" x="3378200" y="3359150"/>
          <p14:tracePt t="15564" x="3378200" y="3355975"/>
          <p14:tracePt t="15566" x="3378200" y="3351213"/>
          <p14:tracePt t="15568" x="3378200" y="3348038"/>
          <p14:tracePt t="15571" x="3378200" y="3335338"/>
          <p14:tracePt t="15574" x="3378200" y="3327400"/>
          <p14:tracePt t="15576" x="3378200" y="3322638"/>
          <p14:tracePt t="15581" x="3378200" y="3319463"/>
          <p14:tracePt t="15583" x="3378200" y="3306763"/>
          <p14:tracePt t="15587" x="3378200" y="3303588"/>
          <p14:tracePt t="15589" x="3378200" y="3298825"/>
          <p14:tracePt t="15591" x="3378200" y="3295650"/>
          <p14:tracePt t="15595" x="3378200" y="3290888"/>
          <p14:tracePt t="15597" x="3378200" y="3282950"/>
          <p14:tracePt t="15598" x="3386138" y="3282950"/>
          <p14:tracePt t="15602" x="3390900" y="3282950"/>
          <p14:tracePt t="15607" x="3390900" y="3279775"/>
          <p14:tracePt t="15610" x="3390900" y="3275013"/>
          <p14:tracePt t="15612" x="3394075" y="3275013"/>
          <p14:tracePt t="15623" x="3394075" y="3271838"/>
          <p14:tracePt t="15986" x="3398838" y="3271838"/>
          <p14:tracePt t="15991" x="3409950" y="3267075"/>
          <p14:tracePt t="15996" x="3422650" y="3267075"/>
          <p14:tracePt t="15998" x="3425825" y="3267075"/>
          <p14:tracePt t="16005" x="3449638" y="3263900"/>
          <p14:tracePt t="16008" x="3467100" y="3259138"/>
          <p14:tracePt t="16010" x="3470275" y="3259138"/>
          <p14:tracePt t="16012" x="3482975" y="3251200"/>
          <p14:tracePt t="16014" x="3490913" y="3251200"/>
          <p14:tracePt t="16018" x="3506788" y="3251200"/>
          <p14:tracePt t="16019" x="3514725" y="3251200"/>
          <p14:tracePt t="16020" x="3517900" y="3251200"/>
          <p14:tracePt t="16022" x="3525838" y="3251200"/>
          <p14:tracePt t="16024" x="3533775" y="3251200"/>
          <p14:tracePt t="16026" x="3538538" y="3251200"/>
          <p14:tracePt t="16028" x="3549650" y="3251200"/>
          <p14:tracePt t="16030" x="3554413" y="3251200"/>
          <p14:tracePt t="16032" x="3557588" y="3251200"/>
          <p14:tracePt t="16034" x="3562350" y="3251200"/>
          <p14:tracePt t="16037" x="3565525" y="3248025"/>
          <p14:tracePt t="16038" x="3570288" y="3248025"/>
          <p14:tracePt t="16040" x="3573463" y="3248025"/>
          <p14:tracePt t="16043" x="3586163" y="3243263"/>
          <p14:tracePt t="16047" x="3589338" y="3243263"/>
          <p14:tracePt t="16050" x="3589338" y="3240088"/>
          <p14:tracePt t="16054" x="3597275" y="3235325"/>
          <p14:tracePt t="16058" x="3609975" y="3235325"/>
          <p14:tracePt t="16062" x="3613150" y="3227388"/>
          <p14:tracePt t="16065" x="3617913" y="3227388"/>
          <p14:tracePt t="16067" x="3621088" y="3227388"/>
          <p14:tracePt t="16069" x="3625850" y="3227388"/>
          <p14:tracePt t="16071" x="3629025" y="3224213"/>
          <p14:tracePt t="16075" x="3629025" y="3219450"/>
          <p14:tracePt t="16078" x="3636963" y="3219450"/>
          <p14:tracePt t="16081" x="3641725" y="3219450"/>
          <p14:tracePt t="16088" x="3644900" y="3219450"/>
          <p14:tracePt t="16089" x="3649663" y="3216275"/>
          <p14:tracePt t="16097" x="3652838" y="3216275"/>
          <p14:tracePt t="16129" x="3657600" y="3216275"/>
          <p14:tracePt t="16131" x="3657600" y="3211513"/>
          <p14:tracePt t="16139" x="3662363" y="3211513"/>
          <p14:tracePt t="16142" x="3662363" y="3208338"/>
          <p14:tracePt t="16145" x="3662363" y="3195638"/>
          <p14:tracePt t="16149" x="3670300" y="3195638"/>
          <p14:tracePt t="16163" x="3678238" y="3195638"/>
          <p14:tracePt t="16169" x="3681413" y="3195638"/>
          <p14:tracePt t="16171" x="3681413" y="3192463"/>
          <p14:tracePt t="16173" x="3686175" y="3192463"/>
          <p14:tracePt t="16175" x="3686175" y="3187700"/>
          <p14:tracePt t="16179" x="3689350" y="3187700"/>
          <p14:tracePt t="16181" x="3694113" y="3187700"/>
          <p14:tracePt t="16183" x="3702050" y="3184525"/>
          <p14:tracePt t="16185" x="3702050" y="3179763"/>
          <p14:tracePt t="16187" x="3705225" y="3176588"/>
          <p14:tracePt t="16189" x="3709988" y="3176588"/>
          <p14:tracePt t="16192" x="3709988" y="3171825"/>
          <p14:tracePt t="16194" x="3713163" y="3171825"/>
          <p14:tracePt t="16197" x="3713163" y="3160713"/>
          <p14:tracePt t="16199" x="3717925" y="3155950"/>
          <p14:tracePt t="16201" x="3721100" y="3152775"/>
          <p14:tracePt t="16205" x="3721100" y="3148013"/>
          <p14:tracePt t="16207" x="3725863" y="3148013"/>
          <p14:tracePt t="16209" x="3729038" y="3144838"/>
          <p14:tracePt t="16211" x="3729038" y="3136900"/>
          <p14:tracePt t="16213" x="3736975" y="3132138"/>
          <p14:tracePt t="16214" x="3741738" y="3127375"/>
          <p14:tracePt t="16216" x="3741738" y="3124200"/>
          <p14:tracePt t="16218" x="3744913" y="3124200"/>
          <p14:tracePt t="16220" x="3744913" y="3119438"/>
          <p14:tracePt t="16224" x="3749675" y="3116263"/>
          <p14:tracePt t="16226" x="3749675" y="3111500"/>
          <p14:tracePt t="16229" x="3752850" y="3111500"/>
          <p14:tracePt t="16230" x="3752850" y="3103563"/>
          <p14:tracePt t="16232" x="3752850" y="3100388"/>
          <p14:tracePt t="16238" x="3757613" y="3095625"/>
          <p14:tracePt t="16243" x="3757613" y="3092450"/>
          <p14:tracePt t="16244" x="3760788" y="3092450"/>
          <p14:tracePt t="16249" x="3760788" y="3087688"/>
          <p14:tracePt t="16258" x="3768725" y="3087688"/>
          <p14:tracePt t="16266" x="3768725" y="3084513"/>
          <p14:tracePt t="18008" x="3773488" y="3084513"/>
          <p14:tracePt t="18016" x="3784600" y="3084513"/>
          <p14:tracePt t="18020" x="3792538" y="3084513"/>
          <p14:tracePt t="18026" x="3808413" y="3079750"/>
          <p14:tracePt t="18029" x="3816350" y="3079750"/>
          <p14:tracePt t="18036" x="3829050" y="3076575"/>
          <p14:tracePt t="18039" x="3832225" y="3076575"/>
          <p14:tracePt t="18041" x="3836988" y="3076575"/>
          <p14:tracePt t="18049" x="3840163" y="3076575"/>
          <p14:tracePt t="18094" x="3844925" y="3076575"/>
          <p14:tracePt t="18098" x="3848100" y="3076575"/>
          <p14:tracePt t="18100" x="3852863" y="3076575"/>
          <p14:tracePt t="18103" x="3860800" y="3076575"/>
          <p14:tracePt t="18105" x="3860800" y="3068638"/>
          <p14:tracePt t="18107" x="3865563" y="3068638"/>
          <p14:tracePt t="18111" x="3868738" y="3068638"/>
          <p14:tracePt t="18113" x="3868738" y="3063875"/>
          <p14:tracePt t="18116" x="3873500" y="3063875"/>
          <p14:tracePt t="18117" x="3876675" y="3063875"/>
          <p14:tracePt t="18122" x="3881438" y="3063875"/>
          <p14:tracePt t="18126" x="3884613" y="3063875"/>
          <p14:tracePt t="18129" x="3884613" y="3060700"/>
          <p14:tracePt t="18146" x="3892550" y="3060700"/>
          <p14:tracePt t="18165" x="3897313" y="3060700"/>
          <p14:tracePt t="18171" x="3900488" y="3060700"/>
          <p14:tracePt t="18178" x="3908425" y="3055938"/>
          <p14:tracePt t="18181" x="3913188" y="3055938"/>
          <p14:tracePt t="18187" x="3916363" y="3055938"/>
          <p14:tracePt t="18194" x="3916363" y="3052763"/>
          <p14:tracePt t="18198" x="3924300" y="3052763"/>
          <p14:tracePt t="18203" x="3929063" y="3052763"/>
          <p14:tracePt t="18208" x="3929063" y="3048000"/>
          <p14:tracePt t="18211" x="3932238" y="3048000"/>
          <p14:tracePt t="18217" x="3937000" y="3044825"/>
          <p14:tracePt t="18219" x="3940175" y="3044825"/>
          <p14:tracePt t="18223" x="3944938" y="3044825"/>
          <p14:tracePt t="18229" x="3944938" y="3036888"/>
          <p14:tracePt t="18236" x="3948113" y="3036888"/>
          <p14:tracePt t="18242" x="3956050" y="3032125"/>
          <p14:tracePt t="18249" x="3960813" y="3032125"/>
          <p14:tracePt t="18251" x="3960813" y="3028950"/>
          <p14:tracePt t="18255" x="3963988" y="3028950"/>
          <p14:tracePt t="18260" x="3968750" y="3024188"/>
          <p14:tracePt t="18265" x="3968750" y="3021013"/>
          <p14:tracePt t="18269" x="3971925" y="3016250"/>
          <p14:tracePt t="18273" x="3976688" y="3016250"/>
          <p14:tracePt t="18276" x="3979863" y="3016250"/>
          <p14:tracePt t="18279" x="3984625" y="3013075"/>
          <p14:tracePt t="18284" x="3992563" y="3013075"/>
          <p14:tracePt t="18292" x="3995738" y="3013075"/>
          <p14:tracePt t="18296" x="3995738" y="3005138"/>
          <p14:tracePt t="18420" x="4000500" y="3005138"/>
          <p14:tracePt t="18427" x="4000500" y="3000375"/>
          <p14:tracePt t="18432" x="4003675" y="2997200"/>
          <p14:tracePt t="18438" x="4008438" y="2992438"/>
          <p14:tracePt t="18440" x="4011613" y="2992438"/>
          <p14:tracePt t="18445" x="4011613" y="2984500"/>
          <p14:tracePt t="18450" x="4011613" y="2976563"/>
          <p14:tracePt t="18451" x="4011613" y="2973388"/>
          <p14:tracePt t="18453" x="4016375" y="2973388"/>
          <p14:tracePt t="18456" x="4016375" y="2965450"/>
          <p14:tracePt t="18461" x="4024313" y="2965450"/>
          <p14:tracePt t="18465" x="4024313" y="2960688"/>
          <p14:tracePt t="18468" x="4027488" y="2957513"/>
          <p14:tracePt t="18470" x="4027488" y="2952750"/>
          <p14:tracePt t="18472" x="4027488" y="2944813"/>
          <p14:tracePt t="18478" x="4032250" y="2941638"/>
          <p14:tracePt t="18482" x="4032250" y="2936875"/>
          <p14:tracePt t="18484" x="4032250" y="2932113"/>
          <p14:tracePt t="18490" x="4032250" y="2928938"/>
          <p14:tracePt t="18496" x="4032250" y="2924175"/>
          <p14:tracePt t="18498" x="4035425" y="2924175"/>
          <p14:tracePt t="18501" x="4035425" y="2921000"/>
          <p14:tracePt t="18504" x="4035425" y="2913063"/>
          <p14:tracePt t="18508" x="4035425" y="2908300"/>
          <p14:tracePt t="18512" x="4035425" y="2905125"/>
          <p14:tracePt t="18519" x="4035425" y="2900363"/>
          <p14:tracePt t="18523" x="4035425" y="2897188"/>
          <p14:tracePt t="18526" x="4035425" y="2892425"/>
          <p14:tracePt t="18533" x="4035425" y="2889250"/>
          <p14:tracePt t="18535" x="4035425" y="2881313"/>
          <p14:tracePt t="18539" x="4035425" y="2876550"/>
          <p14:tracePt t="18542" x="4035425" y="2873375"/>
          <p14:tracePt t="18547" x="4035425" y="2868613"/>
          <p14:tracePt t="18549" x="4035425" y="2865438"/>
          <p14:tracePt t="18551" x="4032250" y="2865438"/>
          <p14:tracePt t="18553" x="4032250" y="2860675"/>
          <p14:tracePt t="18555" x="4032250" y="2857500"/>
          <p14:tracePt t="18559" x="4024313" y="2849563"/>
          <p14:tracePt t="18562" x="4019550" y="2844800"/>
          <p14:tracePt t="18567" x="4019550" y="2841625"/>
          <p14:tracePt t="18569" x="4019550" y="2836863"/>
          <p14:tracePt t="18576" x="4016375" y="2833688"/>
          <p14:tracePt t="18580" x="4011613" y="2828925"/>
          <p14:tracePt t="18582" x="4011613" y="2825750"/>
          <p14:tracePt t="18584" x="4008438" y="2825750"/>
          <p14:tracePt t="18587" x="4008438" y="2820988"/>
          <p14:tracePt t="18593" x="4008438" y="2813050"/>
          <p14:tracePt t="18597" x="4008438" y="2809875"/>
          <p14:tracePt t="18599" x="4003675" y="2809875"/>
          <p14:tracePt t="18602" x="4000500" y="2805113"/>
          <p14:tracePt t="18604" x="4000500" y="2801938"/>
          <p14:tracePt t="18612" x="3992563" y="2801938"/>
          <p14:tracePt t="18617" x="3987800" y="2794000"/>
          <p14:tracePt t="18622" x="3987800" y="2789238"/>
          <p14:tracePt t="18629" x="3987800" y="2781300"/>
          <p14:tracePt t="18633" x="3984625" y="2778125"/>
          <p14:tracePt t="18635" x="3979863" y="2778125"/>
          <p14:tracePt t="18658" x="3976688" y="2778125"/>
          <p14:tracePt t="18683" x="3976688" y="2773363"/>
          <p14:tracePt t="18824" x="3971925" y="2773363"/>
          <p14:tracePt t="18830" x="3968750" y="2773363"/>
          <p14:tracePt t="18835" x="3952875" y="2770188"/>
          <p14:tracePt t="18840" x="3948113" y="2765425"/>
          <p14:tracePt t="18846" x="3937000" y="2762250"/>
          <p14:tracePt t="18850" x="3937000" y="2757488"/>
          <p14:tracePt t="18852" x="3929063" y="2757488"/>
          <p14:tracePt t="18853" x="3924300" y="2749550"/>
          <p14:tracePt t="18855" x="3921125" y="2749550"/>
          <p14:tracePt t="18858" x="3921125" y="2746375"/>
          <p14:tracePt t="18860" x="3916363" y="2746375"/>
          <p14:tracePt t="18862" x="3913188" y="2741613"/>
          <p14:tracePt t="18864" x="3908425" y="2736850"/>
          <p14:tracePt t="18868" x="3905250" y="2733675"/>
          <p14:tracePt t="18875" x="3905250" y="2728913"/>
          <p14:tracePt t="18878" x="3897313" y="2725738"/>
          <p14:tracePt t="18883" x="3897313" y="2717800"/>
          <p14:tracePt t="18892" x="3892550" y="2713038"/>
          <p14:tracePt t="18894" x="3889375" y="2713038"/>
          <p14:tracePt t="18896" x="3889375" y="2709863"/>
          <p14:tracePt t="18907" x="3884613" y="2705100"/>
          <p14:tracePt t="102836" x="3889375" y="2705100"/>
          <p14:tracePt t="102840" x="3897313" y="2705100"/>
          <p14:tracePt t="102842" x="3900488" y="2705100"/>
          <p14:tracePt t="102844" x="3905250" y="2705100"/>
          <p14:tracePt t="102845" x="3908425" y="2705100"/>
          <p14:tracePt t="102849" x="3913188" y="2705100"/>
          <p14:tracePt t="102851" x="3924300" y="2701925"/>
          <p14:tracePt t="102853" x="3929063" y="2701925"/>
          <p14:tracePt t="102858" x="3932238" y="2697163"/>
          <p14:tracePt t="102864" x="3937000" y="2693988"/>
          <p14:tracePt t="102868" x="3940175" y="2693988"/>
          <p14:tracePt t="102884" x="3944938" y="2693988"/>
          <p14:tracePt t="102928" x="3944938" y="2697163"/>
          <p14:tracePt t="102933" x="3944938" y="2705100"/>
          <p14:tracePt t="102935" x="3940175" y="2705100"/>
          <p14:tracePt t="102937" x="3940175" y="2717800"/>
          <p14:tracePt t="102938" x="3940175" y="2720975"/>
          <p14:tracePt t="102943" x="3940175" y="2728913"/>
          <p14:tracePt t="102945" x="3940175" y="2741613"/>
          <p14:tracePt t="102947" x="3940175" y="2749550"/>
          <p14:tracePt t="102953" x="3940175" y="2762250"/>
          <p14:tracePt t="102955" x="3940175" y="2765425"/>
          <p14:tracePt t="102959" x="3940175" y="2770188"/>
          <p14:tracePt t="102961" x="3937000" y="2778125"/>
          <p14:tracePt t="102963" x="3937000" y="2789238"/>
          <p14:tracePt t="102965" x="3937000" y="2794000"/>
          <p14:tracePt t="102967" x="3937000" y="2801938"/>
          <p14:tracePt t="102969" x="3937000" y="2809875"/>
          <p14:tracePt t="102971" x="3932238" y="2813050"/>
          <p14:tracePt t="102974" x="3932238" y="2817813"/>
          <p14:tracePt t="102975" x="3924300" y="2825750"/>
          <p14:tracePt t="102977" x="3924300" y="2836863"/>
          <p14:tracePt t="102979" x="3921125" y="2849563"/>
          <p14:tracePt t="102981" x="3921125" y="2852738"/>
          <p14:tracePt t="102983" x="3916363" y="2868613"/>
          <p14:tracePt t="102985" x="3908425" y="2873375"/>
          <p14:tracePt t="102987" x="3908425" y="2881313"/>
          <p14:tracePt t="102989" x="3905250" y="2892425"/>
          <p14:tracePt t="102991" x="3900488" y="2905125"/>
          <p14:tracePt t="102993" x="3892550" y="2913063"/>
          <p14:tracePt t="102995" x="3889375" y="2921000"/>
          <p14:tracePt t="102998" x="3884613" y="2936875"/>
          <p14:tracePt t="102999" x="3884613" y="2944813"/>
          <p14:tracePt t="103001" x="3881438" y="2949575"/>
          <p14:tracePt t="103003" x="3876675" y="2960688"/>
          <p14:tracePt t="103005" x="3868738" y="2968625"/>
          <p14:tracePt t="103007" x="3856038" y="2981325"/>
          <p14:tracePt t="103010" x="3852863" y="2992438"/>
          <p14:tracePt t="103011" x="3848100" y="3005138"/>
          <p14:tracePt t="103015" x="3840163" y="3016250"/>
          <p14:tracePt t="103017" x="3829050" y="3021013"/>
          <p14:tracePt t="103020" x="3824288" y="3032125"/>
          <p14:tracePt t="103022" x="3816350" y="3044825"/>
          <p14:tracePt t="103027" x="3805238" y="3068638"/>
          <p14:tracePt t="103035" x="3765550" y="3108325"/>
          <p14:tracePt t="103036" x="3760788" y="3111500"/>
          <p14:tracePt t="103037" x="3752850" y="3119438"/>
          <p14:tracePt t="103039" x="3741738" y="3127375"/>
          <p14:tracePt t="103042" x="3733800" y="3144838"/>
          <p14:tracePt t="103043" x="3725863" y="3148013"/>
          <p14:tracePt t="103045" x="3717925" y="3160713"/>
          <p14:tracePt t="103047" x="3702050" y="3171825"/>
          <p14:tracePt t="103049" x="3694113" y="3184525"/>
          <p14:tracePt t="103051" x="3678238" y="3187700"/>
          <p14:tracePt t="103053" x="3673475" y="3200400"/>
          <p14:tracePt t="103055" x="3662363" y="3203575"/>
          <p14:tracePt t="103057" x="3649663" y="3216275"/>
          <p14:tracePt t="103059" x="3636963" y="3216275"/>
          <p14:tracePt t="103061" x="3625850" y="3235325"/>
          <p14:tracePt t="103064" x="3621088" y="3240088"/>
          <p14:tracePt t="103067" x="3605213" y="3243263"/>
          <p14:tracePt t="103069" x="3597275" y="3255963"/>
          <p14:tracePt t="103072" x="3573463" y="3271838"/>
          <p14:tracePt t="103076" x="3554413" y="3287713"/>
          <p14:tracePt t="103077" x="3549650" y="3290888"/>
          <p14:tracePt t="103079" x="3533775" y="3290888"/>
          <p14:tracePt t="103081" x="3522663" y="3303588"/>
          <p14:tracePt t="103085" x="3509963" y="3314700"/>
          <p14:tracePt t="103087" x="3506788" y="3319463"/>
          <p14:tracePt t="103089" x="3494088" y="3322638"/>
          <p14:tracePt t="103091" x="3486150" y="3335338"/>
          <p14:tracePt t="103094" x="3454400" y="3348038"/>
          <p14:tracePt t="103096" x="3446463" y="3351213"/>
          <p14:tracePt t="103097" x="3433763" y="3359150"/>
          <p14:tracePt t="103099" x="3417888" y="3363913"/>
          <p14:tracePt t="103101" x="3409950" y="3375025"/>
          <p14:tracePt t="103103" x="3398838" y="3379788"/>
          <p14:tracePt t="103105" x="3382963" y="3390900"/>
          <p14:tracePt t="103108" x="3370263" y="3398838"/>
          <p14:tracePt t="103109" x="3354388" y="3403600"/>
          <p14:tracePt t="103111" x="3335338" y="3414713"/>
          <p14:tracePt t="103115" x="3327400" y="3419475"/>
          <p14:tracePt t="103117" x="3314700" y="3427413"/>
          <p14:tracePt t="103120" x="3279775" y="3438525"/>
          <p14:tracePt t="103123" x="3267075" y="3451225"/>
          <p14:tracePt t="103126" x="3235325" y="3459163"/>
          <p14:tracePt t="103130" x="3198813" y="3478213"/>
          <p14:tracePt t="103131" x="3179763" y="3482975"/>
          <p14:tracePt t="103134" x="3167063" y="3494088"/>
          <p14:tracePt t="103136" x="3143250" y="3502025"/>
          <p14:tracePt t="103138" x="3132138" y="3506788"/>
          <p14:tracePt t="103140" x="3124200" y="3517900"/>
          <p14:tracePt t="103143" x="3095625" y="3522663"/>
          <p14:tracePt t="103145" x="3079750" y="3535363"/>
          <p14:tracePt t="103146" x="3063875" y="3543300"/>
          <p14:tracePt t="103147" x="3043238" y="3546475"/>
          <p14:tracePt t="103149" x="3027363" y="3554413"/>
          <p14:tracePt t="103151" x="3008313" y="3567113"/>
          <p14:tracePt t="103153" x="2992438" y="3578225"/>
          <p14:tracePt t="103155" x="2971800" y="3582988"/>
          <p14:tracePt t="103158" x="2955925" y="3582988"/>
          <p14:tracePt t="103159" x="2940050" y="3594100"/>
          <p14:tracePt t="103161" x="2928938" y="3602038"/>
          <p14:tracePt t="103163" x="2913063" y="3606800"/>
          <p14:tracePt t="103165" x="2892425" y="3617913"/>
          <p14:tracePt t="103167" x="2876550" y="3625850"/>
          <p14:tracePt t="103169" x="2857500" y="3638550"/>
          <p14:tracePt t="103171" x="2840038" y="3641725"/>
          <p14:tracePt t="103174" x="2828925" y="3641725"/>
          <p14:tracePt t="103175" x="2805113" y="3654425"/>
          <p14:tracePt t="103177" x="2792413" y="3662363"/>
          <p14:tracePt t="103179" x="2776538" y="3665538"/>
          <p14:tracePt t="103181" x="2752725" y="3673475"/>
          <p14:tracePt t="103183" x="2733675" y="3678238"/>
          <p14:tracePt t="103185" x="2717800" y="3689350"/>
          <p14:tracePt t="103187" x="2705100" y="3702050"/>
          <p14:tracePt t="103189" x="2686050" y="3713163"/>
          <p14:tracePt t="103192" x="2670175" y="3717925"/>
          <p14:tracePt t="103193" x="2646363" y="3733800"/>
          <p14:tracePt t="103195" x="2625725" y="3738563"/>
          <p14:tracePt t="103197" x="2609850" y="3741738"/>
          <p14:tracePt t="103199" x="2589213" y="3754438"/>
          <p14:tracePt t="103201" x="2565400" y="3762375"/>
          <p14:tracePt t="103203" x="2554288" y="3773488"/>
          <p14:tracePt t="103205" x="2538413" y="3786188"/>
          <p14:tracePt t="103208" x="2517775" y="3789363"/>
          <p14:tracePt t="103209" x="2501900" y="3797300"/>
          <p14:tracePt t="103211" x="2474913" y="3817938"/>
          <p14:tracePt t="103213" x="2459038" y="3817938"/>
          <p14:tracePt t="103215" x="2433638" y="3836988"/>
          <p14:tracePt t="103217" x="2414588" y="3841750"/>
          <p14:tracePt t="103219" x="2398713" y="3849688"/>
          <p14:tracePt t="103221" x="2370138" y="3860800"/>
          <p14:tracePt t="103224" x="2362200" y="3865563"/>
          <p14:tracePt t="103226" x="2338388" y="3873500"/>
          <p14:tracePt t="103227" x="2327275" y="3881438"/>
          <p14:tracePt t="103229" x="2303463" y="3889375"/>
          <p14:tracePt t="103231" x="2282825" y="3900488"/>
          <p14:tracePt t="103233" x="2271713" y="3905250"/>
          <p14:tracePt t="103235" x="2255838" y="3913188"/>
          <p14:tracePt t="103237" x="2239963" y="3916363"/>
          <p14:tracePt t="103239" x="2219325" y="3925888"/>
          <p14:tracePt t="103242" x="2206625" y="3937000"/>
          <p14:tracePt t="103243" x="2190750" y="3941763"/>
          <p14:tracePt t="103245" x="2171700" y="3952875"/>
          <p14:tracePt t="103247" x="2155825" y="3965575"/>
          <p14:tracePt t="103249" x="2143125" y="3965575"/>
          <p14:tracePt t="103251" x="2119313" y="3976688"/>
          <p14:tracePt t="103253" x="2111375" y="3976688"/>
          <p14:tracePt t="103255" x="2092325" y="3984625"/>
          <p14:tracePt t="103258" x="2076450" y="3997325"/>
          <p14:tracePt t="103259" x="2055813" y="4000500"/>
          <p14:tracePt t="103261" x="2039938" y="4013200"/>
          <p14:tracePt t="103263" x="2027238" y="4021138"/>
          <p14:tracePt t="103265" x="2011363" y="4032250"/>
          <p14:tracePt t="103267" x="1992313" y="4044950"/>
          <p14:tracePt t="103269" x="1976438" y="4048125"/>
          <p14:tracePt t="103271" x="1963738" y="4060825"/>
          <p14:tracePt t="103274" x="1944688" y="4071938"/>
          <p14:tracePt t="103275" x="1936750" y="4076700"/>
          <p14:tracePt t="103277" x="1924050" y="4087813"/>
          <p14:tracePt t="103279" x="1905000" y="4100513"/>
          <p14:tracePt t="103282" x="1881188" y="4108450"/>
          <p14:tracePt t="103283" x="1868488" y="4124325"/>
          <p14:tracePt t="103285" x="1852613" y="4124325"/>
          <p14:tracePt t="103287" x="1841500" y="4144963"/>
          <p14:tracePt t="103289" x="1828800" y="4148138"/>
          <p14:tracePt t="103292" x="1812925" y="4152900"/>
          <p14:tracePt t="103294" x="1800225" y="4171950"/>
          <p14:tracePt t="103296" x="1781175" y="4176713"/>
          <p14:tracePt t="103298" x="1768475" y="4187825"/>
          <p14:tracePt t="103300" x="1752600" y="4200525"/>
          <p14:tracePt t="103303" x="1741488" y="4208463"/>
          <p14:tracePt t="103306" x="1725613" y="4219575"/>
          <p14:tracePt t="103308" x="1701800" y="4235450"/>
          <p14:tracePt t="103312" x="1673225" y="4248150"/>
          <p14:tracePt t="103316" x="1638300" y="4264025"/>
          <p14:tracePt t="103317" x="1625600" y="4267200"/>
          <p14:tracePt t="103319" x="1609725" y="4279900"/>
          <p14:tracePt t="103321" x="1597025" y="4287838"/>
          <p14:tracePt t="103323" x="1585913" y="4298950"/>
          <p14:tracePt t="103325" x="1570038" y="4303713"/>
          <p14:tracePt t="103327" x="1549400" y="4316413"/>
          <p14:tracePt t="103329" x="1541463" y="4319588"/>
          <p14:tracePt t="103331" x="1530350" y="4332288"/>
          <p14:tracePt t="103333" x="1501775" y="4343400"/>
          <p14:tracePt t="103335" x="1485900" y="4351338"/>
          <p14:tracePt t="103337" x="1474788" y="4364038"/>
          <p14:tracePt t="103339" x="1462088" y="4367213"/>
          <p14:tracePt t="103341" x="1446213" y="4375150"/>
          <p14:tracePt t="103343" x="1430338" y="4387850"/>
          <p14:tracePt t="103345" x="1417638" y="4391025"/>
          <p14:tracePt t="103348" x="1398588" y="4395788"/>
          <p14:tracePt t="103349" x="1382713" y="4406900"/>
          <p14:tracePt t="103351" x="1370013" y="4414838"/>
          <p14:tracePt t="103353" x="1354138" y="4427538"/>
          <p14:tracePt t="103355" x="1343025" y="4430713"/>
          <p14:tracePt t="103358" x="1322388" y="4443413"/>
          <p14:tracePt t="103359" x="1314450" y="4446588"/>
          <p14:tracePt t="103361" x="1303338" y="4459288"/>
          <p14:tracePt t="103363" x="1282700" y="4467225"/>
          <p14:tracePt t="103365" x="1266825" y="4470400"/>
          <p14:tracePt t="103367" x="1255713" y="4478338"/>
          <p14:tracePt t="103369" x="1239838" y="4491038"/>
          <p14:tracePt t="103371" x="1227138" y="4491038"/>
          <p14:tracePt t="103374" x="1223963" y="4494213"/>
          <p14:tracePt t="103375" x="1206500" y="4498975"/>
          <p14:tracePt t="103377" x="1195388" y="4511675"/>
          <p14:tracePt t="103379" x="1187450" y="4514850"/>
          <p14:tracePt t="103381" x="1174750" y="4522788"/>
          <p14:tracePt t="103384" x="1158875" y="4522788"/>
          <p14:tracePt t="103387" x="1155700" y="4527550"/>
          <p14:tracePt t="103389" x="1143000" y="4530725"/>
          <p14:tracePt t="103393" x="1123950" y="4543425"/>
          <p14:tracePt t="103397" x="1100138" y="4546600"/>
          <p14:tracePt t="103402" x="1079500" y="4562475"/>
          <p14:tracePt t="103403" x="1076325" y="4567238"/>
          <p14:tracePt t="103405" x="1071563" y="4570413"/>
          <p14:tracePt t="103408" x="1060450" y="4570413"/>
          <p14:tracePt t="103409" x="1060450" y="4578350"/>
          <p14:tracePt t="103411" x="1055688" y="4583113"/>
          <p14:tracePt t="103414" x="1052513" y="4583113"/>
          <p14:tracePt t="103418" x="1044575" y="4586288"/>
          <p14:tracePt t="103420" x="1039813" y="4591050"/>
          <p14:tracePt t="103423" x="1036638" y="4591050"/>
          <p14:tracePt t="103428" x="1028700" y="4598988"/>
          <p14:tracePt t="103436" x="1023938" y="4598988"/>
          <p14:tracePt t="103438" x="1023938" y="4602163"/>
          <p14:tracePt t="103463" x="1023938" y="4610100"/>
          <p14:tracePt t="103732" x="1023938" y="4602163"/>
          <p14:tracePt t="103736" x="1031875" y="4602163"/>
          <p14:tracePt t="103738" x="1031875" y="4598988"/>
          <p14:tracePt t="103744" x="1036638" y="4598988"/>
          <p14:tracePt t="103746" x="1036638" y="4594225"/>
          <p14:tracePt t="103748" x="1036638" y="4591050"/>
          <p14:tracePt t="103752" x="1039813" y="4591050"/>
          <p14:tracePt t="103756" x="1039813" y="4578350"/>
          <p14:tracePt t="103759" x="1044575" y="4578350"/>
          <p14:tracePt t="103761" x="1044575" y="4575175"/>
          <p14:tracePt t="103764" x="1047750" y="4575175"/>
          <p14:tracePt t="103768" x="1047750" y="4570413"/>
          <p14:tracePt t="103772" x="1047750" y="4567238"/>
          <p14:tracePt t="103777" x="1055688" y="4559300"/>
          <p14:tracePt t="103778" x="1060450" y="4559300"/>
          <p14:tracePt t="103782" x="1063625" y="4559300"/>
          <p14:tracePt t="103784" x="1063625" y="4554538"/>
          <p14:tracePt t="103786" x="1068388" y="4546600"/>
          <p14:tracePt t="103790" x="1071563" y="4543425"/>
          <p14:tracePt t="103792" x="1071563" y="4538663"/>
          <p14:tracePt t="103796" x="1076325" y="4538663"/>
          <p14:tracePt t="103798" x="1076325" y="4535488"/>
          <p14:tracePt t="103802" x="1079500" y="4530725"/>
          <p14:tracePt t="103810" x="1079500" y="4527550"/>
          <p14:tracePt t="103811" x="1084263" y="4527550"/>
          <p14:tracePt t="103818" x="1092200" y="4527550"/>
          <p14:tracePt t="103820" x="1092200" y="4522788"/>
          <p14:tracePt t="103822" x="1095375" y="4522788"/>
          <p14:tracePt t="103824" x="1095375" y="4514850"/>
          <p14:tracePt t="103826" x="1095375" y="4511675"/>
          <p14:tracePt t="103828" x="1095375" y="4506913"/>
          <p14:tracePt t="103832" x="1100138" y="4502150"/>
          <p14:tracePt t="103836" x="1103313" y="4491038"/>
          <p14:tracePt t="103838" x="1108075" y="4491038"/>
          <p14:tracePt t="103840" x="1108075" y="4486275"/>
          <p14:tracePt t="103842" x="1108075" y="4483100"/>
          <p14:tracePt t="103844" x="1111250" y="4478338"/>
          <p14:tracePt t="103846" x="1111250" y="4475163"/>
          <p14:tracePt t="103848" x="1111250" y="4470400"/>
          <p14:tracePt t="103850" x="1111250" y="4467225"/>
          <p14:tracePt t="103854" x="1119188" y="4467225"/>
          <p14:tracePt t="103856" x="1119188" y="4454525"/>
          <p14:tracePt t="103860" x="1119188" y="4451350"/>
          <p14:tracePt t="103861" x="1123950" y="4451350"/>
          <p14:tracePt t="103863" x="1123950" y="4446588"/>
          <p14:tracePt t="103865" x="1123950" y="4443413"/>
          <p14:tracePt t="103868" x="1123950" y="4438650"/>
          <p14:tracePt t="103874" x="1123950" y="4427538"/>
          <p14:tracePt t="103875" x="1127125" y="4427538"/>
          <p14:tracePt t="103881" x="1127125" y="4422775"/>
          <p14:tracePt t="103885" x="1127125" y="4419600"/>
          <p14:tracePt t="103891" x="1127125" y="4414838"/>
          <p14:tracePt t="103893" x="1127125" y="4411663"/>
          <p14:tracePt t="103897" x="1131888" y="4406900"/>
          <p14:tracePt t="103899" x="1131888" y="4403725"/>
          <p14:tracePt t="103901" x="1131888" y="4395788"/>
          <p14:tracePt t="103906" x="1131888" y="4391025"/>
          <p14:tracePt t="103910" x="1131888" y="4387850"/>
          <p14:tracePt t="103911" x="1131888" y="4383088"/>
          <p14:tracePt t="103913" x="1131888" y="4379913"/>
          <p14:tracePt t="103919" x="1131888" y="4375150"/>
          <p14:tracePt t="103962" x="1131888" y="4371975"/>
          <p14:tracePt t="106816" x="1135063" y="4371975"/>
          <p14:tracePt t="106820" x="1147763" y="4371975"/>
          <p14:tracePt t="106825" x="1155700" y="4364038"/>
          <p14:tracePt t="106829" x="1171575" y="4364038"/>
          <p14:tracePt t="106832" x="1187450" y="4359275"/>
          <p14:tracePt t="106834" x="1195388" y="4356100"/>
          <p14:tracePt t="106835" x="1219200" y="4356100"/>
          <p14:tracePt t="106837" x="1227138" y="4343400"/>
          <p14:tracePt t="106840" x="1235075" y="4343400"/>
          <p14:tracePt t="106841" x="1250950" y="4335463"/>
          <p14:tracePt t="106843" x="1271588" y="4332288"/>
          <p14:tracePt t="106845" x="1274763" y="4332288"/>
          <p14:tracePt t="106847" x="1290638" y="4327525"/>
          <p14:tracePt t="106849" x="1303338" y="4319588"/>
          <p14:tracePt t="106851" x="1319213" y="4316413"/>
          <p14:tracePt t="106853" x="1330325" y="4306888"/>
          <p14:tracePt t="106856" x="1346200" y="4303713"/>
          <p14:tracePt t="106857" x="1358900" y="4303713"/>
          <p14:tracePt t="106860" x="1362075" y="4298950"/>
          <p14:tracePt t="106861" x="1377950" y="4295775"/>
          <p14:tracePt t="106863" x="1390650" y="4287838"/>
          <p14:tracePt t="106865" x="1398588" y="4287838"/>
          <p14:tracePt t="106867" x="1409700" y="4283075"/>
          <p14:tracePt t="106869" x="1422400" y="4275138"/>
          <p14:tracePt t="106871" x="1438275" y="4275138"/>
          <p14:tracePt t="106873" x="1450975" y="4271963"/>
          <p14:tracePt t="106875" x="1458913" y="4267200"/>
          <p14:tracePt t="106890" x="1533525" y="4235450"/>
          <p14:tracePt t="106891" x="1546225" y="4227513"/>
          <p14:tracePt t="106893" x="1557338" y="4216400"/>
          <p14:tracePt t="106895" x="1570038" y="4203700"/>
          <p14:tracePt t="106897" x="1577975" y="4203700"/>
          <p14:tracePt t="106899" x="1589088" y="4195763"/>
          <p14:tracePt t="106901" x="1601788" y="4187825"/>
          <p14:tracePt t="106903" x="1617663" y="4184650"/>
          <p14:tracePt t="106906" x="1630363" y="4171950"/>
          <p14:tracePt t="106908" x="1641475" y="4152900"/>
          <p14:tracePt t="106909" x="1657350" y="4148138"/>
          <p14:tracePt t="106911" x="1677988" y="4144963"/>
          <p14:tracePt t="106913" x="1689100" y="4137025"/>
          <p14:tracePt t="106915" x="1704975" y="4124325"/>
          <p14:tracePt t="106917" x="1720850" y="4121150"/>
          <p14:tracePt t="106919" x="1749425" y="4111625"/>
          <p14:tracePt t="106922" x="1773238" y="4108450"/>
          <p14:tracePt t="106924" x="1789113" y="4100513"/>
          <p14:tracePt t="106925" x="1824038" y="4087813"/>
          <p14:tracePt t="106927" x="1849438" y="4079875"/>
          <p14:tracePt t="106929" x="1881188" y="4076700"/>
          <p14:tracePt t="106932" x="1908175" y="4068763"/>
          <p14:tracePt t="106934" x="1931988" y="4060825"/>
          <p14:tracePt t="106935" x="1963738" y="4056063"/>
          <p14:tracePt t="106938" x="2000250" y="4048125"/>
          <p14:tracePt t="106939" x="2032000" y="4048125"/>
          <p14:tracePt t="106941" x="2068513" y="4040188"/>
          <p14:tracePt t="106943" x="2103438" y="4032250"/>
          <p14:tracePt t="106945" x="2135188" y="4032250"/>
          <p14:tracePt t="106947" x="2159000" y="4032250"/>
          <p14:tracePt t="106949" x="2198688" y="4032250"/>
          <p14:tracePt t="106951" x="2222500" y="4032250"/>
          <p14:tracePt t="106953" x="2255838" y="4032250"/>
          <p14:tracePt t="106956" x="2287588" y="4032250"/>
          <p14:tracePt t="106957" x="2322513" y="4032250"/>
          <p14:tracePt t="106959" x="2354263" y="4032250"/>
          <p14:tracePt t="106961" x="2378075" y="4032250"/>
          <p14:tracePt t="106963" x="2409825" y="4044950"/>
          <p14:tracePt t="106965" x="2443163" y="4044950"/>
          <p14:tracePt t="106967" x="2466975" y="4044950"/>
          <p14:tracePt t="106970" x="2486025" y="4044950"/>
          <p14:tracePt t="106973" x="2517775" y="4052888"/>
          <p14:tracePt t="106973" x="2533650" y="4052888"/>
          <p14:tracePt t="106975" x="2557463" y="4056063"/>
          <p14:tracePt t="106977" x="2578100" y="4056063"/>
          <p14:tracePt t="106979" x="2593975" y="4056063"/>
          <p14:tracePt t="106981" x="2617788" y="4056063"/>
          <p14:tracePt t="106984" x="2628900" y="4060825"/>
          <p14:tracePt t="106985" x="2646363" y="4060825"/>
          <p14:tracePt t="106987" x="2654300" y="4060825"/>
          <p14:tracePt t="106990" x="2665413" y="4060825"/>
          <p14:tracePt t="106991" x="2678113" y="4060825"/>
          <p14:tracePt t="106993" x="2686050" y="4060825"/>
          <p14:tracePt t="106995" x="2697163" y="4068763"/>
          <p14:tracePt t="106997" x="2705100" y="4068763"/>
          <p14:tracePt t="107000" x="2713038" y="4068763"/>
          <p14:tracePt t="107001" x="2717800" y="4068763"/>
          <p14:tracePt t="107003" x="2720975" y="4068763"/>
          <p14:tracePt t="107005" x="2725738" y="4068763"/>
          <p14:tracePt t="107007" x="2728913" y="4068763"/>
          <p14:tracePt t="107009" x="2733675" y="4068763"/>
          <p14:tracePt t="107011" x="2736850" y="4068763"/>
          <p14:tracePt t="107013" x="2744788" y="4068763"/>
          <p14:tracePt t="107015" x="2749550" y="4068763"/>
          <p14:tracePt t="107017" x="2752725" y="4068763"/>
          <p14:tracePt t="107024" x="2757488" y="4071938"/>
          <p14:tracePt t="107025" x="2760663" y="4071938"/>
          <p14:tracePt t="107027" x="2765425" y="4071938"/>
          <p14:tracePt t="107031" x="2768600" y="4071938"/>
          <p14:tracePt t="107035" x="2776538" y="4071938"/>
          <p14:tracePt t="107094" x="2781300" y="4071938"/>
          <p14:tracePt t="107098" x="2784475" y="4071938"/>
          <p14:tracePt t="107105" x="2789238" y="4071938"/>
          <p14:tracePt t="107109" x="2792413" y="4071938"/>
          <p14:tracePt t="107112" x="2808288" y="4071938"/>
          <p14:tracePt t="107116" x="2816225" y="4071938"/>
          <p14:tracePt t="107118" x="2820988" y="4071938"/>
          <p14:tracePt t="107120" x="2824163" y="4071938"/>
          <p14:tracePt t="107123" x="2832100" y="4071938"/>
          <p14:tracePt t="107127" x="2844800" y="4071938"/>
          <p14:tracePt t="107128" x="2849563" y="4071938"/>
          <p14:tracePt t="107130" x="2860675" y="4071938"/>
          <p14:tracePt t="107132" x="2865438" y="4071938"/>
          <p14:tracePt t="107133" x="2868613" y="4071938"/>
          <p14:tracePt t="107136" x="2876550" y="4071938"/>
          <p14:tracePt t="107138" x="2884488" y="4071938"/>
          <p14:tracePt t="107140" x="2892425" y="4071938"/>
          <p14:tracePt t="107141" x="2905125" y="4071938"/>
          <p14:tracePt t="107143" x="2908300" y="4071938"/>
          <p14:tracePt t="107145" x="2916238" y="4071938"/>
          <p14:tracePt t="107147" x="2928938" y="4076700"/>
          <p14:tracePt t="107149" x="2932113" y="4076700"/>
          <p14:tracePt t="107151" x="2940050" y="4076700"/>
          <p14:tracePt t="107153" x="2944813" y="4076700"/>
          <p14:tracePt t="107156" x="2960688" y="4084638"/>
          <p14:tracePt t="107157" x="2968625" y="4084638"/>
          <p14:tracePt t="107159" x="2976563" y="4084638"/>
          <p14:tracePt t="107161" x="2987675" y="4084638"/>
          <p14:tracePt t="107163" x="2995613" y="4084638"/>
          <p14:tracePt t="107165" x="3000375" y="4084638"/>
          <p14:tracePt t="107167" x="3011488" y="4084638"/>
          <p14:tracePt t="107169" x="3016250" y="4084638"/>
          <p14:tracePt t="107172" x="3024188" y="4087813"/>
          <p14:tracePt t="107173" x="3027363" y="4087813"/>
          <p14:tracePt t="107175" x="3035300" y="4087813"/>
          <p14:tracePt t="107177" x="3040063" y="4087813"/>
          <p14:tracePt t="107179" x="3043238" y="4087813"/>
          <p14:tracePt t="107181" x="3048000" y="4087813"/>
          <p14:tracePt t="107185" x="3052763" y="4087813"/>
          <p14:tracePt t="107191" x="3055938" y="4079875"/>
          <p14:tracePt t="107287" x="3055938" y="4076700"/>
          <p14:tracePt t="107295" x="3055938" y="4071938"/>
          <p14:tracePt t="107299" x="3055938" y="4068763"/>
          <p14:tracePt t="107309" x="3055938" y="4064000"/>
          <p14:tracePt t="107341" x="3055938" y="4060825"/>
          <p14:tracePt t="107537" x="3052763" y="4056063"/>
          <p14:tracePt t="107541" x="3043238" y="4044950"/>
          <p14:tracePt t="107548" x="3027363" y="4037013"/>
          <p14:tracePt t="107552" x="3019425" y="4032250"/>
          <p14:tracePt t="107558" x="3016250" y="4024313"/>
          <p14:tracePt t="107560" x="3003550" y="4024313"/>
          <p14:tracePt t="107567" x="3000375" y="4024313"/>
          <p14:tracePt t="107573" x="2995613" y="4024313"/>
          <p14:tracePt t="107584" x="2995613" y="4016375"/>
          <p14:tracePt t="107590" x="2992438" y="4016375"/>
          <p14:tracePt t="107608" x="2987675" y="4016375"/>
          <p14:tracePt t="107615" x="2984500" y="4016375"/>
          <p14:tracePt t="107620" x="2979738" y="4016375"/>
          <p14:tracePt t="107623" x="2971800" y="4016375"/>
          <p14:tracePt t="107631" x="2968625" y="4016375"/>
          <p14:tracePt t="107652" x="2963863" y="4016375"/>
          <p14:tracePt t="107665" x="2960688" y="4016375"/>
          <p14:tracePt t="107679" x="2955925" y="4016375"/>
          <p14:tracePt t="107790" x="2952750" y="4016375"/>
          <p14:tracePt t="107791" x="2952750" y="4024313"/>
          <p14:tracePt t="107794" x="2947988" y="4024313"/>
          <p14:tracePt t="107798" x="2940050" y="4024313"/>
          <p14:tracePt t="107800" x="2936875" y="4024313"/>
          <p14:tracePt t="107804" x="2932113" y="4024313"/>
          <p14:tracePt t="107806" x="2928938" y="4024313"/>
          <p14:tracePt t="107807" x="2924175" y="4024313"/>
          <p14:tracePt t="107810" x="2924175" y="4029075"/>
          <p14:tracePt t="107813" x="2921000" y="4029075"/>
          <p14:tracePt t="107817" x="2916238" y="4029075"/>
          <p14:tracePt t="107819" x="2913063" y="4032250"/>
          <p14:tracePt t="107824" x="2905125" y="4032250"/>
          <p14:tracePt t="107826" x="2900363" y="4032250"/>
          <p14:tracePt t="107832" x="2897188" y="4032250"/>
          <p14:tracePt t="107833" x="2892425" y="4032250"/>
          <p14:tracePt t="107836" x="2892425" y="4037013"/>
          <p14:tracePt t="107838" x="2889250" y="4037013"/>
          <p14:tracePt t="107845" x="2884488" y="4040188"/>
          <p14:tracePt t="107848" x="2881313" y="4040188"/>
          <p14:tracePt t="107856" x="2873375" y="4040188"/>
          <p14:tracePt t="107857" x="2868613" y="4040188"/>
          <p14:tracePt t="107865" x="2868613" y="4048125"/>
          <p14:tracePt t="107872" x="2865438" y="4048125"/>
          <p14:tracePt t="107875" x="2860675" y="4048125"/>
          <p14:tracePt t="107884" x="2857500" y="4048125"/>
          <p14:tracePt t="107890" x="2852738" y="4052888"/>
          <p14:tracePt t="107895" x="2849563" y="4052888"/>
          <p14:tracePt t="107906" x="2840038" y="4052888"/>
          <p14:tracePt t="107909" x="2840038" y="4056063"/>
          <p14:tracePt t="107914" x="2836863" y="4056063"/>
          <p14:tracePt t="107922" x="2832100" y="4056063"/>
          <p14:tracePt t="107950" x="2828925" y="4056063"/>
          <p14:tracePt t="108026" x="2828925" y="4060825"/>
          <p14:tracePt t="108052" x="2824163" y="4060825"/>
          <p14:tracePt t="108067" x="2824163" y="4064000"/>
          <p14:tracePt t="108073" x="2820988" y="4064000"/>
          <p14:tracePt t="109633" x="2824163" y="4060825"/>
          <p14:tracePt t="109636" x="2832100" y="4060825"/>
          <p14:tracePt t="109638" x="2840038" y="4060825"/>
          <p14:tracePt t="109641" x="2844800" y="4060825"/>
          <p14:tracePt t="109644" x="2852738" y="4060825"/>
          <p14:tracePt t="109647" x="2857500" y="4060825"/>
          <p14:tracePt t="109649" x="2857500" y="4052888"/>
          <p14:tracePt t="109653" x="2860675" y="4052888"/>
          <p14:tracePt t="109657" x="2860675" y="4048125"/>
          <p14:tracePt t="109659" x="2868613" y="4048125"/>
          <p14:tracePt t="109663" x="2873375" y="4048125"/>
          <p14:tracePt t="109675" x="2876550" y="4048125"/>
          <p14:tracePt t="109688" x="2876550" y="4044950"/>
          <p14:tracePt t="109692" x="2881313" y="4044950"/>
          <p14:tracePt t="109694" x="2884488" y="4044950"/>
          <p14:tracePt t="109698" x="2889250" y="4044950"/>
          <p14:tracePt t="109702" x="2892425" y="4044950"/>
          <p14:tracePt t="109706" x="2900363" y="4044950"/>
          <p14:tracePt t="109708" x="2905125" y="4044950"/>
          <p14:tracePt t="109711" x="2908300" y="4044950"/>
          <p14:tracePt t="109713" x="2913063" y="4044950"/>
          <p14:tracePt t="109717" x="2921000" y="4044950"/>
          <p14:tracePt t="109723" x="2924175" y="4044950"/>
          <p14:tracePt t="109725" x="2932113" y="4044950"/>
          <p14:tracePt t="109727" x="2936875" y="4044950"/>
          <p14:tracePt t="109729" x="2940050" y="4044950"/>
          <p14:tracePt t="109733" x="2944813" y="4044950"/>
          <p14:tracePt t="109736" x="2947988" y="4044950"/>
          <p14:tracePt t="109738" x="2952750" y="4044950"/>
          <p14:tracePt t="109739" x="2955925" y="4044950"/>
          <p14:tracePt t="109743" x="2963863" y="4044950"/>
          <p14:tracePt t="109746" x="2968625" y="4044950"/>
          <p14:tracePt t="109747" x="2971800" y="4044950"/>
          <p14:tracePt t="109749" x="2976563" y="4044950"/>
          <p14:tracePt t="109753" x="2979738" y="4044950"/>
          <p14:tracePt t="109755" x="2992438" y="4044950"/>
          <p14:tracePt t="109757" x="2995613" y="4044950"/>
          <p14:tracePt t="109763" x="3000375" y="4044950"/>
          <p14:tracePt t="109765" x="3008313" y="4044950"/>
          <p14:tracePt t="109769" x="3011488" y="4044950"/>
          <p14:tracePt t="109773" x="3027363" y="4044950"/>
          <p14:tracePt t="109777" x="3032125" y="4044950"/>
          <p14:tracePt t="109780" x="3043238" y="4044950"/>
          <p14:tracePt t="109783" x="3048000" y="4044950"/>
          <p14:tracePt t="109785" x="3052763" y="4044950"/>
          <p14:tracePt t="109788" x="3060700" y="4044950"/>
          <p14:tracePt t="109792" x="3068638" y="4044950"/>
          <p14:tracePt t="109796" x="3076575" y="4044950"/>
          <p14:tracePt t="109798" x="3079750" y="4044950"/>
          <p14:tracePt t="109799" x="3084513" y="4044950"/>
          <p14:tracePt t="109803" x="3087688" y="4044950"/>
          <p14:tracePt t="109808" x="3092450" y="4044950"/>
          <p14:tracePt t="109809" x="3095625" y="4044950"/>
          <p14:tracePt t="109815" x="3100388" y="4044950"/>
          <p14:tracePt t="109817" x="3108325" y="4044950"/>
          <p14:tracePt t="109822" x="3111500" y="4044950"/>
          <p14:tracePt t="109823" x="3116263" y="4044950"/>
          <p14:tracePt t="109829" x="3119438" y="4044950"/>
          <p14:tracePt t="109831" x="3124200" y="4044950"/>
          <p14:tracePt t="109833" x="3127375" y="4044950"/>
          <p14:tracePt t="109835" x="3132138" y="4044950"/>
          <p14:tracePt t="109839" x="3140075" y="4040188"/>
          <p14:tracePt t="109841" x="3143250" y="4040188"/>
          <p14:tracePt t="109843" x="3148013" y="4040188"/>
          <p14:tracePt t="109846" x="3151188" y="4040188"/>
          <p14:tracePt t="109850" x="3155950" y="4040188"/>
          <p14:tracePt t="109851" x="3159125" y="4040188"/>
          <p14:tracePt t="109854" x="3163888" y="4037013"/>
          <p14:tracePt t="109856" x="3171825" y="4037013"/>
          <p14:tracePt t="109859" x="3175000" y="4037013"/>
          <p14:tracePt t="109861" x="3179763" y="4032250"/>
          <p14:tracePt t="109863" x="3182938" y="4032250"/>
          <p14:tracePt t="109865" x="3182938" y="4029075"/>
          <p14:tracePt t="109867" x="3187700" y="4029075"/>
          <p14:tracePt t="109869" x="3195638" y="4029075"/>
          <p14:tracePt t="109888" x="3219450" y="4029075"/>
          <p14:tracePt t="109891" x="3230563" y="4029075"/>
          <p14:tracePt t="109895" x="3235325" y="4029075"/>
          <p14:tracePt t="109897" x="3235325" y="4021138"/>
          <p14:tracePt t="109899" x="3238500" y="4021138"/>
          <p14:tracePt t="109903" x="3243263" y="4021138"/>
          <p14:tracePt t="109907" x="3246438" y="4021138"/>
          <p14:tracePt t="109910" x="3251200" y="4021138"/>
          <p14:tracePt t="109911" x="3255963" y="4021138"/>
          <p14:tracePt t="109915" x="3263900" y="4021138"/>
          <p14:tracePt t="109920" x="3267075" y="4021138"/>
          <p14:tracePt t="109922" x="3271838" y="4021138"/>
          <p14:tracePt t="109925" x="3275013" y="4021138"/>
          <p14:tracePt t="109929" x="3279775" y="4021138"/>
          <p14:tracePt t="109931" x="3290888" y="4021138"/>
          <p14:tracePt t="109933" x="3295650" y="4021138"/>
          <p14:tracePt t="109938" x="3298825" y="4021138"/>
          <p14:tracePt t="109939" x="3303588" y="4021138"/>
          <p14:tracePt t="109942" x="3306763" y="4021138"/>
          <p14:tracePt t="109946" x="3311525" y="4021138"/>
          <p14:tracePt t="109948" x="3322638" y="4021138"/>
          <p14:tracePt t="109950" x="3327400" y="4021138"/>
          <p14:tracePt t="109955" x="3335338" y="4021138"/>
          <p14:tracePt t="109959" x="3338513" y="4021138"/>
          <p14:tracePt t="109962" x="3346450" y="4029075"/>
          <p14:tracePt t="109964" x="3351213" y="4029075"/>
          <p14:tracePt t="109966" x="3354388" y="4029075"/>
          <p14:tracePt t="109971" x="3359150" y="4029075"/>
          <p14:tracePt t="109977" x="3362325" y="4029075"/>
          <p14:tracePt t="109980" x="3362325" y="4032250"/>
          <p14:tracePt t="109982" x="3367088" y="4032250"/>
          <p14:tracePt t="109990" x="3378200" y="4032250"/>
          <p14:tracePt t="109992" x="3382963" y="4032250"/>
          <p14:tracePt t="109995" x="3386138" y="4032250"/>
          <p14:tracePt t="109999" x="3390900" y="4032250"/>
          <p14:tracePt t="110001" x="3394075" y="4032250"/>
          <p14:tracePt t="110005" x="3398838" y="4032250"/>
          <p14:tracePt t="110008" x="3402013" y="4032250"/>
          <p14:tracePt t="110011" x="3406775" y="4032250"/>
          <p14:tracePt t="110013" x="3414713" y="4032250"/>
          <p14:tracePt t="110017" x="3417888" y="4032250"/>
          <p14:tracePt t="110022" x="3422650" y="4032250"/>
          <p14:tracePt t="110023" x="3425825" y="4032250"/>
          <p14:tracePt t="110027" x="3430588" y="4032250"/>
          <p14:tracePt t="110031" x="3433763" y="4032250"/>
          <p14:tracePt t="110040" x="3438525" y="4032250"/>
          <p14:tracePt t="110044" x="3446463" y="4032250"/>
          <p14:tracePt t="110051" x="3449638" y="4032250"/>
          <p14:tracePt t="110055" x="3454400" y="4032250"/>
          <p14:tracePt t="110062" x="3459163" y="4032250"/>
          <p14:tracePt t="110078" x="3462338" y="4032250"/>
          <p14:tracePt t="110394" x="3462338" y="4037013"/>
          <p14:tracePt t="110408" x="3459163" y="4037013"/>
          <p14:tracePt t="110556" x="3454400" y="4037013"/>
          <p14:tracePt t="110578" x="3446463" y="4037013"/>
          <p14:tracePt t="110609" x="3441700" y="4037013"/>
          <p14:tracePt t="110623" x="3438525" y="4037013"/>
          <p14:tracePt t="110627" x="3438525" y="4040188"/>
          <p14:tracePt t="110631" x="3433763" y="4040188"/>
          <p14:tracePt t="110642" x="3430588" y="4040188"/>
          <p14:tracePt t="110649" x="3425825" y="4044950"/>
          <p14:tracePt t="110663" x="3425825" y="4052888"/>
          <p14:tracePt t="110667" x="3422650" y="4052888"/>
          <p14:tracePt t="111908" x="3425825" y="4052888"/>
          <p14:tracePt t="111910" x="3430588" y="4056063"/>
          <p14:tracePt t="111912" x="3441700" y="4056063"/>
          <p14:tracePt t="111915" x="3449638" y="4060825"/>
          <p14:tracePt t="111918" x="3462338" y="4064000"/>
          <p14:tracePt t="111920" x="3475038" y="4064000"/>
          <p14:tracePt t="111924" x="3486150" y="4071938"/>
          <p14:tracePt t="111925" x="3498850" y="4071938"/>
          <p14:tracePt t="111927" x="3506788" y="4071938"/>
          <p14:tracePt t="111929" x="3525838" y="4076700"/>
          <p14:tracePt t="111932" x="3538538" y="4084638"/>
          <p14:tracePt t="111934" x="3554413" y="4084638"/>
          <p14:tracePt t="111937" x="3565525" y="4087813"/>
          <p14:tracePt t="111943" x="3589338" y="4092575"/>
          <p14:tracePt t="111947" x="3605213" y="4100513"/>
          <p14:tracePt t="111950" x="3625850" y="4103688"/>
          <p14:tracePt t="111952" x="3629025" y="4103688"/>
          <p14:tracePt t="111954" x="3636963" y="4108450"/>
          <p14:tracePt t="111955" x="3641725" y="4108450"/>
          <p14:tracePt t="111957" x="3652838" y="4108450"/>
          <p14:tracePt t="111959" x="3662363" y="4108450"/>
          <p14:tracePt t="111963" x="3673475" y="4111625"/>
          <p14:tracePt t="111965" x="3678238" y="4111625"/>
          <p14:tracePt t="111967" x="3689350" y="4111625"/>
          <p14:tracePt t="111970" x="3694113" y="4111625"/>
          <p14:tracePt t="111971" x="3697288" y="4111625"/>
          <p14:tracePt t="111973" x="3702050" y="4111625"/>
          <p14:tracePt t="111975" x="3709988" y="4111625"/>
          <p14:tracePt t="111978" x="3717925" y="4111625"/>
          <p14:tracePt t="111982" x="3725863" y="4111625"/>
          <p14:tracePt t="111984" x="3729038" y="4111625"/>
          <p14:tracePt t="111987" x="3733800" y="4111625"/>
          <p14:tracePt t="111992" x="3752850" y="4111625"/>
          <p14:tracePt t="111994" x="3757613" y="4111625"/>
          <p14:tracePt t="111996" x="3760788" y="4111625"/>
          <p14:tracePt t="111998" x="3765550" y="4111625"/>
          <p14:tracePt t="112000" x="3773488" y="4111625"/>
          <p14:tracePt t="112001" x="3776663" y="4111625"/>
          <p14:tracePt t="112006" x="3784600" y="4111625"/>
          <p14:tracePt t="112011" x="3792538" y="4111625"/>
          <p14:tracePt t="112015" x="3797300" y="4111625"/>
          <p14:tracePt t="112017" x="3805238" y="4111625"/>
          <p14:tracePt t="112023" x="3808413" y="4111625"/>
          <p14:tracePt t="112025" x="3813175" y="4111625"/>
          <p14:tracePt t="112034" x="3816350" y="4111625"/>
          <p14:tracePt t="112040" x="3821113" y="4111625"/>
          <p14:tracePt t="112044" x="3824288" y="4111625"/>
          <p14:tracePt t="112048" x="3829050" y="4111625"/>
          <p14:tracePt t="112055" x="3836988" y="4111625"/>
          <p14:tracePt t="112060" x="3840163" y="4111625"/>
          <p14:tracePt t="112062" x="3844925" y="4111625"/>
          <p14:tracePt t="112064" x="3848100" y="4111625"/>
          <p14:tracePt t="112068" x="3856038" y="4111625"/>
          <p14:tracePt t="112070" x="3868738" y="4111625"/>
          <p14:tracePt t="112072" x="3873500" y="4111625"/>
          <p14:tracePt t="112073" x="3876675" y="4111625"/>
          <p14:tracePt t="112075" x="3881438" y="4111625"/>
          <p14:tracePt t="112077" x="3892550" y="4111625"/>
          <p14:tracePt t="112079" x="3897313" y="4111625"/>
          <p14:tracePt t="112081" x="3900488" y="4111625"/>
          <p14:tracePt t="112083" x="3905250" y="4116388"/>
          <p14:tracePt t="112085" x="3908425" y="4116388"/>
          <p14:tracePt t="112087" x="3913188" y="4116388"/>
          <p14:tracePt t="112089" x="3924300" y="4116388"/>
          <p14:tracePt t="112095" x="3929063" y="4116388"/>
          <p14:tracePt t="112100" x="3932238" y="4116388"/>
          <p14:tracePt t="112102" x="3937000" y="4116388"/>
          <p14:tracePt t="112107" x="3940175" y="4116388"/>
          <p14:tracePt t="112111" x="3948113" y="4116388"/>
          <p14:tracePt t="112115" x="3952875" y="4116388"/>
          <p14:tracePt t="112118" x="3956050" y="4124325"/>
          <p14:tracePt t="112121" x="3960813" y="4124325"/>
          <p14:tracePt t="112125" x="3963988" y="4124325"/>
          <p14:tracePt t="112127" x="3968750" y="4124325"/>
          <p14:tracePt t="112132" x="3971925" y="4124325"/>
          <p14:tracePt t="112439" x="3971925" y="4116388"/>
          <p14:tracePt t="112444" x="3971925" y="4108450"/>
          <p14:tracePt t="112447" x="3971925" y="4100513"/>
          <p14:tracePt t="112451" x="3971925" y="4092575"/>
          <p14:tracePt t="112455" x="3968750" y="4084638"/>
          <p14:tracePt t="112456" x="3963988" y="4076700"/>
          <p14:tracePt t="112459" x="3963988" y="4071938"/>
          <p14:tracePt t="112461" x="3956050" y="4071938"/>
          <p14:tracePt t="112463" x="3952875" y="4071938"/>
          <p14:tracePt t="112465" x="3948113" y="4064000"/>
          <p14:tracePt t="112471" x="3944938" y="4064000"/>
          <p14:tracePt t="112485" x="3944938" y="4060825"/>
          <p14:tracePt t="112764" x="3940175" y="4060825"/>
          <p14:tracePt t="112779" x="3937000" y="4060825"/>
          <p14:tracePt t="112793" x="3929063" y="4060825"/>
          <p14:tracePt t="112815" x="3924300" y="4060825"/>
          <p14:tracePt t="112837" x="3921125" y="4060825"/>
          <p14:tracePt t="112841" x="3916363" y="4060825"/>
          <p14:tracePt t="112844" x="3913188" y="4060825"/>
          <p14:tracePt t="112848" x="3908425" y="4060825"/>
          <p14:tracePt t="112883" x="3905250" y="4060825"/>
          <p14:tracePt t="112909" x="3900488" y="4060825"/>
          <p14:tracePt t="112920" x="3892550" y="4060825"/>
          <p14:tracePt t="112926" x="3889375" y="4060825"/>
          <p14:tracePt t="112930" x="3884613" y="4060825"/>
          <p14:tracePt t="112934" x="3881438" y="4060825"/>
          <p14:tracePt t="112936" x="3876675" y="4060825"/>
          <p14:tracePt t="112942" x="3873500" y="4060825"/>
          <p14:tracePt t="112946" x="3868738" y="4060825"/>
          <p14:tracePt t="112952" x="3856038" y="4052888"/>
          <p14:tracePt t="112970" x="3852863" y="4052888"/>
          <p14:tracePt t="112982" x="3848100" y="4052888"/>
          <p14:tracePt t="112994" x="3844925" y="4052888"/>
          <p14:tracePt t="113002" x="3836988" y="4052888"/>
          <p14:tracePt t="113010" x="3832225" y="4052888"/>
          <p14:tracePt t="113018" x="3829050" y="4052888"/>
          <p14:tracePt t="113022" x="3824288" y="4052888"/>
          <p14:tracePt t="113028" x="3821113" y="4052888"/>
          <p14:tracePt t="113032" x="3816350" y="4052888"/>
          <p14:tracePt t="113039" x="3813175" y="4052888"/>
          <p14:tracePt t="113046" x="3808413" y="4052888"/>
          <p14:tracePt t="113058" x="3800475" y="4052888"/>
          <p14:tracePt t="113066" x="3800475" y="4048125"/>
          <p14:tracePt t="113078" x="3797300" y="4048125"/>
          <p14:tracePt t="113110" x="3792538" y="4048125"/>
          <p14:tracePt t="113224" x="3789363" y="4048125"/>
          <p14:tracePt t="113912" x="3784600" y="4048125"/>
          <p14:tracePt t="113918" x="3781425" y="4048125"/>
          <p14:tracePt t="113927" x="3776663" y="4048125"/>
          <p14:tracePt t="113933" x="3776663" y="4056063"/>
          <p14:tracePt t="113936" x="3768725" y="4056063"/>
          <p14:tracePt t="113939" x="3765550" y="4056063"/>
          <p14:tracePt t="113969" x="3760788" y="4056063"/>
          <p14:tracePt t="114101" x="3757613" y="4056063"/>
          <p14:tracePt t="114120" x="3752850" y="4056063"/>
          <p14:tracePt t="114189" x="3749675" y="4056063"/>
          <p14:tracePt t="114209" x="3744913" y="4056063"/>
          <p14:tracePt t="114215" x="3736975" y="4056063"/>
          <p14:tracePt t="114245" x="3736975" y="4060825"/>
          <p14:tracePt t="114489" x="3733800" y="4060825"/>
          <p14:tracePt t="114491" x="3729038" y="4060825"/>
          <p14:tracePt t="114495" x="3725863" y="4064000"/>
          <p14:tracePt t="114497" x="3721100" y="4064000"/>
          <p14:tracePt t="114501" x="3717925" y="4064000"/>
          <p14:tracePt t="114505" x="3713163" y="4064000"/>
          <p14:tracePt t="114509" x="3702050" y="4064000"/>
          <p14:tracePt t="114513" x="3697288" y="4064000"/>
          <p14:tracePt t="114519" x="3694113" y="4064000"/>
          <p14:tracePt t="114523" x="3689350" y="4064000"/>
          <p14:tracePt t="114529" x="3686175" y="4064000"/>
          <p14:tracePt t="114536" x="3681413" y="4064000"/>
          <p14:tracePt t="114539" x="3673475" y="4064000"/>
          <p14:tracePt t="114543" x="3670300" y="4064000"/>
          <p14:tracePt t="114547" x="3665538" y="4064000"/>
          <p14:tracePt t="114555" x="3657600" y="4064000"/>
          <p14:tracePt t="114559" x="3652838" y="4068763"/>
          <p14:tracePt t="114561" x="3644900" y="4068763"/>
          <p14:tracePt t="114567" x="3641725" y="4071938"/>
          <p14:tracePt t="114571" x="3636963" y="4071938"/>
          <p14:tracePt t="114573" x="3633788" y="4071938"/>
          <p14:tracePt t="114577" x="3629025" y="4071938"/>
          <p14:tracePt t="114583" x="3625850" y="4071938"/>
          <p14:tracePt t="114586" x="3625850" y="4076700"/>
          <p14:tracePt t="114587" x="3621088" y="4076700"/>
          <p14:tracePt t="114589" x="3613150" y="4076700"/>
          <p14:tracePt t="114595" x="3609975" y="4076700"/>
          <p14:tracePt t="114599" x="3605213" y="4076700"/>
          <p14:tracePt t="114601" x="3605213" y="4079875"/>
          <p14:tracePt t="114603" x="3602038" y="4079875"/>
          <p14:tracePt t="114611" x="3597275" y="4079875"/>
          <p14:tracePt t="114621" x="3594100" y="4079875"/>
          <p14:tracePt t="114623" x="3594100" y="4087813"/>
          <p14:tracePt t="114631" x="3589338" y="4087813"/>
          <p14:tracePt t="114637" x="3581400" y="4087813"/>
          <p14:tracePt t="114661" x="3578225" y="4087813"/>
          <p14:tracePt t="114663" x="3578225" y="4092575"/>
          <p14:tracePt t="114815" x="3573463" y="4095750"/>
          <p14:tracePt t="114817" x="3573463" y="4103688"/>
          <p14:tracePt t="114819" x="3565525" y="4103688"/>
          <p14:tracePt t="114821" x="3565525" y="4108450"/>
          <p14:tracePt t="114823" x="3562350" y="4108450"/>
          <p14:tracePt t="114825" x="3562350" y="4116388"/>
          <p14:tracePt t="114827" x="3562350" y="4121150"/>
          <p14:tracePt t="114829" x="3562350" y="4124325"/>
          <p14:tracePt t="114831" x="3562350" y="4129088"/>
          <p14:tracePt t="114833" x="3562350" y="4132263"/>
          <p14:tracePt t="114835" x="3554413" y="4137025"/>
          <p14:tracePt t="114837" x="3549650" y="4137025"/>
          <p14:tracePt t="114841" x="3546475" y="4140200"/>
          <p14:tracePt t="114843" x="3546475" y="4148138"/>
          <p14:tracePt t="114847" x="3546475" y="4152900"/>
          <p14:tracePt t="114849" x="3546475" y="4156075"/>
          <p14:tracePt t="114851" x="3546475" y="4160838"/>
          <p14:tracePt t="114853" x="3546475" y="4164013"/>
          <p14:tracePt t="114855" x="3546475" y="4168775"/>
          <p14:tracePt t="114857" x="3546475" y="4171950"/>
          <p14:tracePt t="114859" x="3546475" y="4176713"/>
          <p14:tracePt t="114861" x="3541713" y="4184650"/>
          <p14:tracePt t="114863" x="3541713" y="4187825"/>
          <p14:tracePt t="114865" x="3541713" y="4192588"/>
          <p14:tracePt t="114867" x="3541713" y="4195763"/>
          <p14:tracePt t="114869" x="3541713" y="4200525"/>
          <p14:tracePt t="114871" x="3541713" y="4203700"/>
          <p14:tracePt t="114887" x="3533775" y="4235450"/>
          <p14:tracePt t="114891" x="3533775" y="4248150"/>
          <p14:tracePt t="114895" x="3533775" y="4251325"/>
          <p14:tracePt t="114897" x="3533775" y="4256088"/>
          <p14:tracePt t="114899" x="3533775" y="4259263"/>
          <p14:tracePt t="114901" x="3530600" y="4264025"/>
          <p14:tracePt t="114905" x="3530600" y="4271963"/>
          <p14:tracePt t="114907" x="3530600" y="4279900"/>
          <p14:tracePt t="114909" x="3530600" y="4283075"/>
          <p14:tracePt t="114913" x="3530600" y="4287838"/>
          <p14:tracePt t="114917" x="3530600" y="4291013"/>
          <p14:tracePt t="114919" x="3530600" y="4298950"/>
          <p14:tracePt t="114923" x="3530600" y="4303713"/>
          <p14:tracePt t="114927" x="3530600" y="4306888"/>
          <p14:tracePt t="114931" x="3530600" y="4311650"/>
          <p14:tracePt t="114935" x="3530600" y="4316413"/>
          <p14:tracePt t="114945" x="3530600" y="4319588"/>
          <p14:tracePt t="114953" x="3530600" y="4324350"/>
          <p14:tracePt t="114955" x="3530600" y="4327525"/>
          <p14:tracePt t="114959" x="3530600" y="4335463"/>
          <p14:tracePt t="114961" x="3533775" y="4335463"/>
          <p14:tracePt t="114966" x="3538538" y="4340225"/>
          <p14:tracePt t="114971" x="3541713" y="4340225"/>
          <p14:tracePt t="114974" x="3541713" y="4343400"/>
          <p14:tracePt t="114975" x="3546475" y="4348163"/>
          <p14:tracePt t="114979" x="3554413" y="4348163"/>
          <p14:tracePt t="114981" x="3554413" y="4351338"/>
          <p14:tracePt t="114983" x="3557588" y="4351338"/>
          <p14:tracePt t="114985" x="3562350" y="4351338"/>
          <p14:tracePt t="114987" x="3565525" y="4356100"/>
          <p14:tracePt t="114989" x="3570288" y="4359275"/>
          <p14:tracePt t="114993" x="3573463" y="4359275"/>
          <p14:tracePt t="114995" x="3578225" y="4367213"/>
          <p14:tracePt t="114997" x="3581400" y="4371975"/>
          <p14:tracePt t="114999" x="3589338" y="4371975"/>
          <p14:tracePt t="115004" x="3597275" y="4375150"/>
          <p14:tracePt t="115005" x="3602038" y="4375150"/>
          <p14:tracePt t="115007" x="3605213" y="4379913"/>
          <p14:tracePt t="115009" x="3613150" y="4383088"/>
          <p14:tracePt t="115013" x="3621088" y="4387850"/>
          <p14:tracePt t="115015" x="3625850" y="4395788"/>
          <p14:tracePt t="115017" x="3629025" y="4395788"/>
          <p14:tracePt t="115020" x="3633788" y="4398963"/>
          <p14:tracePt t="115021" x="3641725" y="4398963"/>
          <p14:tracePt t="115023" x="3644900" y="4403725"/>
          <p14:tracePt t="115025" x="3649663" y="4403725"/>
          <p14:tracePt t="115027" x="3649663" y="4406900"/>
          <p14:tracePt t="115029" x="3657600" y="4406900"/>
          <p14:tracePt t="115031" x="3662363" y="4411663"/>
          <p14:tracePt t="115036" x="3673475" y="4422775"/>
          <p14:tracePt t="115039" x="3678238" y="4422775"/>
          <p14:tracePt t="115041" x="3681413" y="4427538"/>
          <p14:tracePt t="115043" x="3686175" y="4427538"/>
          <p14:tracePt t="115045" x="3694113" y="4430713"/>
          <p14:tracePt t="115047" x="3697288" y="4435475"/>
          <p14:tracePt t="115051" x="3702050" y="4435475"/>
          <p14:tracePt t="115053" x="3705225" y="4438650"/>
          <p14:tracePt t="115055" x="3709988" y="4443413"/>
          <p14:tracePt t="115057" x="3713163" y="4451350"/>
          <p14:tracePt t="115059" x="3713163" y="4454525"/>
          <p14:tracePt t="115061" x="3717925" y="4454525"/>
          <p14:tracePt t="115063" x="3725863" y="4454525"/>
          <p14:tracePt t="115065" x="3729038" y="4459288"/>
          <p14:tracePt t="115067" x="3729038" y="4462463"/>
          <p14:tracePt t="115070" x="3733800" y="4467225"/>
          <p14:tracePt t="115071" x="3736975" y="4467225"/>
          <p14:tracePt t="115073" x="3741738" y="4470400"/>
          <p14:tracePt t="115075" x="3741738" y="4475163"/>
          <p14:tracePt t="115077" x="3744913" y="4483100"/>
          <p14:tracePt t="115079" x="3749675" y="4483100"/>
          <p14:tracePt t="115081" x="3752850" y="4486275"/>
          <p14:tracePt t="115083" x="3760788" y="4491038"/>
          <p14:tracePt t="115085" x="3765550" y="4494213"/>
          <p14:tracePt t="115087" x="3768725" y="4498975"/>
          <p14:tracePt t="115089" x="3773488" y="4502150"/>
          <p14:tracePt t="115093" x="3776663" y="4506913"/>
          <p14:tracePt t="115095" x="3781425" y="4511675"/>
          <p14:tracePt t="115098" x="3784600" y="4511675"/>
          <p14:tracePt t="115099" x="3784600" y="4519613"/>
          <p14:tracePt t="115103" x="3792538" y="4519613"/>
          <p14:tracePt t="115105" x="3792538" y="4522788"/>
          <p14:tracePt t="115107" x="3797300" y="4522788"/>
          <p14:tracePt t="115117" x="3800475" y="4522788"/>
          <p14:tracePt t="115125" x="3800475" y="4527550"/>
          <p14:tracePt t="115152" x="3805238" y="4527550"/>
          <p14:tracePt t="115170" x="3805238" y="4530725"/>
          <p14:tracePt t="115193" x="3808413" y="4530725"/>
          <p14:tracePt t="115196" x="3813175" y="4530725"/>
          <p14:tracePt t="115207" x="3816350" y="4530725"/>
          <p14:tracePt t="115210" x="3824288" y="4530725"/>
          <p14:tracePt t="115218" x="3829050" y="4530725"/>
          <p14:tracePt t="115227" x="3832225" y="4530725"/>
          <p14:tracePt t="115236" x="3836988" y="4530725"/>
          <p14:tracePt t="115240" x="3840163" y="4530725"/>
          <p14:tracePt t="115244" x="3844925" y="4530725"/>
          <p14:tracePt t="115248" x="3848100" y="4530725"/>
          <p14:tracePt t="115254" x="3860800" y="4530725"/>
          <p14:tracePt t="115261" x="3865563" y="4530725"/>
          <p14:tracePt t="115262" x="3868738" y="4530725"/>
          <p14:tracePt t="115266" x="3873500" y="4530725"/>
          <p14:tracePt t="115268" x="3876675" y="4530725"/>
          <p14:tracePt t="115272" x="3881438" y="4530725"/>
          <p14:tracePt t="115274" x="3889375" y="4530725"/>
          <p14:tracePt t="115278" x="3892550" y="4530725"/>
          <p14:tracePt t="115282" x="3897313" y="4530725"/>
          <p14:tracePt t="115289" x="3900488" y="4530725"/>
          <p14:tracePt t="115290" x="3905250" y="4530725"/>
          <p14:tracePt t="115294" x="3908425" y="4530725"/>
          <p14:tracePt t="115296" x="3913188" y="4530725"/>
          <p14:tracePt t="115304" x="3924300" y="4535488"/>
          <p14:tracePt t="115305" x="3929063" y="4535488"/>
          <p14:tracePt t="115310" x="3932238" y="4535488"/>
          <p14:tracePt t="115314" x="3937000" y="4535488"/>
          <p14:tracePt t="115316" x="3940175" y="4535488"/>
          <p14:tracePt t="115318" x="3944938" y="4535488"/>
          <p14:tracePt t="115321" x="3952875" y="4535488"/>
          <p14:tracePt t="115324" x="3956050" y="4535488"/>
          <p14:tracePt t="115326" x="3960813" y="4535488"/>
          <p14:tracePt t="115328" x="3963988" y="4535488"/>
          <p14:tracePt t="115333" x="3968750" y="4535488"/>
          <p14:tracePt t="115338" x="3976688" y="4535488"/>
          <p14:tracePt t="115346" x="3984625" y="4535488"/>
          <p14:tracePt t="115483" x="3987800" y="4535488"/>
          <p14:tracePt t="115491" x="3992563" y="4535488"/>
          <p14:tracePt t="115494" x="3992563" y="4538663"/>
          <p14:tracePt t="115503" x="3995738" y="4538663"/>
          <p14:tracePt t="115541" x="3995738" y="4543425"/>
          <p14:tracePt t="115571" x="4000500" y="4543425"/>
          <p14:tracePt t="115577" x="4003675" y="4543425"/>
          <p14:tracePt t="115585" x="4008438" y="4543425"/>
          <p14:tracePt t="115589" x="4008438" y="4551363"/>
          <p14:tracePt t="115594" x="4011613" y="4551363"/>
          <p14:tracePt t="115601" x="4019550" y="4551363"/>
          <p14:tracePt t="115606" x="4019550" y="4554538"/>
          <p14:tracePt t="115608" x="4024313" y="4554538"/>
          <p14:tracePt t="115616" x="4024313" y="4559300"/>
          <p14:tracePt t="115625" x="4027488" y="4559300"/>
          <p14:tracePt t="115627" x="4027488" y="4562475"/>
          <p14:tracePt t="115808" x="4019550" y="4562475"/>
          <p14:tracePt t="115900" x="4016375" y="45624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85E22-86C0-4EA2-8460-051C6E219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5E9BA-D72F-48DB-BC18-BDA0C2F9E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Results Interpretation of Sales Drivers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Item MRP is the biggest sales driver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Item weight has some effect on sales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Store type can drive sales volume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area where a store is located affects sales volume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Pricing Strategies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Adjust MRP to maximize outlet sales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Location Strategies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Research areas where stores are located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Research customer reaction to store type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F5A8B0D-DAD9-412F-AE1E-9B9E08555B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12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072"/>
    </mc:Choice>
    <mc:Fallback>
      <p:transition spd="slow" advTm="91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9538" x="4032250" y="4562475"/>
          <p14:tracePt t="89541" x="4035425" y="4562475"/>
          <p14:tracePt t="89544" x="4040188" y="4562475"/>
          <p14:tracePt t="89549" x="4051300" y="4567238"/>
          <p14:tracePt t="89552" x="4059238" y="4567238"/>
          <p14:tracePt t="89554" x="4064000" y="4567238"/>
          <p14:tracePt t="89559" x="4068763" y="4570413"/>
          <p14:tracePt t="89562" x="4076700" y="4570413"/>
          <p14:tracePt t="89564" x="4084638" y="4570413"/>
          <p14:tracePt t="89574" x="4087813" y="4570413"/>
          <p14:tracePt t="89579" x="4092575" y="4570413"/>
          <p14:tracePt t="89580" x="4095750" y="4570413"/>
          <p14:tracePt t="89587" x="4100513" y="4570413"/>
          <p14:tracePt t="89591" x="4103688" y="4570413"/>
          <p14:tracePt t="89597" x="4103688" y="4567238"/>
          <p14:tracePt t="89600" x="4108450" y="4567238"/>
          <p14:tracePt t="89602" x="4108450" y="4562475"/>
          <p14:tracePt t="89604" x="4116388" y="4562475"/>
          <p14:tracePt t="89606" x="4119563" y="4559300"/>
          <p14:tracePt t="89608" x="4119563" y="4551363"/>
          <p14:tracePt t="89610" x="4124325" y="4551363"/>
          <p14:tracePt t="89611" x="4124325" y="4546600"/>
          <p14:tracePt t="89617" x="4127500" y="4543425"/>
          <p14:tracePt t="89619" x="4127500" y="4538663"/>
          <p14:tracePt t="89621" x="4127500" y="4535488"/>
          <p14:tracePt t="89623" x="4127500" y="4530725"/>
          <p14:tracePt t="89625" x="4132263" y="4527550"/>
          <p14:tracePt t="89631" x="4140200" y="4506913"/>
          <p14:tracePt t="89633" x="4140200" y="4502150"/>
          <p14:tracePt t="89634" x="4148138" y="4498975"/>
          <p14:tracePt t="89636" x="4148138" y="4486275"/>
          <p14:tracePt t="89638" x="4148138" y="4478338"/>
          <p14:tracePt t="89640" x="4148138" y="4470400"/>
          <p14:tracePt t="89642" x="4148138" y="4462463"/>
          <p14:tracePt t="89645" x="4148138" y="4451350"/>
          <p14:tracePt t="89645" x="4148138" y="4443413"/>
          <p14:tracePt t="89647" x="4148138" y="4430713"/>
          <p14:tracePt t="89649" x="4148138" y="4427538"/>
          <p14:tracePt t="89652" x="4148138" y="4419600"/>
          <p14:tracePt t="89653" x="4148138" y="4406900"/>
          <p14:tracePt t="89656" x="4148138" y="4398963"/>
          <p14:tracePt t="89657" x="4148138" y="4387850"/>
          <p14:tracePt t="89661" x="4148138" y="4379913"/>
          <p14:tracePt t="89661" x="4148138" y="4371975"/>
          <p14:tracePt t="89665" x="4148138" y="4359275"/>
          <p14:tracePt t="89667" x="4148138" y="4351338"/>
          <p14:tracePt t="89669" x="4148138" y="4340225"/>
          <p14:tracePt t="89673" x="4148138" y="4327525"/>
          <p14:tracePt t="89677" x="4148138" y="4311650"/>
          <p14:tracePt t="89681" x="4148138" y="4303713"/>
          <p14:tracePt t="89682" x="4148138" y="4298950"/>
          <p14:tracePt t="89684" x="4148138" y="4295775"/>
          <p14:tracePt t="89686" x="4148138" y="4291013"/>
          <p14:tracePt t="89688" x="4148138" y="4279900"/>
          <p14:tracePt t="89690" x="4148138" y="4275138"/>
          <p14:tracePt t="89692" x="4148138" y="4271963"/>
          <p14:tracePt t="89694" x="4148138" y="4267200"/>
          <p14:tracePt t="89695" x="4148138" y="4264025"/>
          <p14:tracePt t="89697" x="4148138" y="4259263"/>
          <p14:tracePt t="89699" x="4148138" y="4256088"/>
          <p14:tracePt t="89704" x="4148138" y="4243388"/>
          <p14:tracePt t="89706" x="4148138" y="4240213"/>
          <p14:tracePt t="89707" x="4148138" y="4235450"/>
          <p14:tracePt t="89710" x="4148138" y="4232275"/>
          <p14:tracePt t="89711" x="4148138" y="4227513"/>
          <p14:tracePt t="89714" x="4148138" y="4216400"/>
          <p14:tracePt t="89717" x="4148138" y="4211638"/>
          <p14:tracePt t="89719" x="4148138" y="4208463"/>
          <p14:tracePt t="89721" x="4148138" y="4203700"/>
          <p14:tracePt t="89725" x="4148138" y="4187825"/>
          <p14:tracePt t="89730" x="4148138" y="4160838"/>
          <p14:tracePt t="89732" x="4148138" y="4156075"/>
          <p14:tracePt t="89733" x="4148138" y="4144963"/>
          <p14:tracePt t="89735" x="4148138" y="4137025"/>
          <p14:tracePt t="89737" x="4148138" y="4129088"/>
          <p14:tracePt t="89739" x="4148138" y="4124325"/>
          <p14:tracePt t="89741" x="4148138" y="4108450"/>
          <p14:tracePt t="89744" x="4148138" y="4103688"/>
          <p14:tracePt t="89745" x="4148138" y="4095750"/>
          <p14:tracePt t="89748" x="4148138" y="4084638"/>
          <p14:tracePt t="89750" x="4151313" y="4084638"/>
          <p14:tracePt t="89753" x="4151313" y="4076700"/>
          <p14:tracePt t="89753" x="4151313" y="4064000"/>
          <p14:tracePt t="89755" x="4151313" y="4060825"/>
          <p14:tracePt t="89757" x="4151313" y="4056063"/>
          <p14:tracePt t="89762" x="4151313" y="4052888"/>
          <p14:tracePt t="89764" x="4151313" y="4048125"/>
          <p14:tracePt t="89767" x="4151313" y="4044950"/>
          <p14:tracePt t="89820" x="4143375" y="4044950"/>
          <p14:tracePt t="89822" x="4140200" y="4044950"/>
          <p14:tracePt t="89840" x="4135438" y="4044950"/>
          <p14:tracePt t="89883" x="4135438" y="4048125"/>
          <p14:tracePt t="89905" x="4135438" y="4044950"/>
          <p14:tracePt t="89912" x="4135438" y="4029075"/>
          <p14:tracePt t="89915" x="4135438" y="4021138"/>
          <p14:tracePt t="89919" x="4135438" y="4005263"/>
          <p14:tracePt t="89921" x="4135438" y="3997325"/>
          <p14:tracePt t="89923" x="4135438" y="3989388"/>
          <p14:tracePt t="89924" x="4135438" y="3981450"/>
          <p14:tracePt t="89928" x="4135438" y="3965575"/>
          <p14:tracePt t="89930" x="4135438" y="3957638"/>
          <p14:tracePt t="89932" x="4135438" y="3952875"/>
          <p14:tracePt t="89934" x="4135438" y="3949700"/>
          <p14:tracePt t="89936" x="4135438" y="3937000"/>
          <p14:tracePt t="89938" x="4135438" y="3929063"/>
          <p14:tracePt t="89940" x="4135438" y="3925888"/>
          <p14:tracePt t="89942" x="4135438" y="3913188"/>
          <p14:tracePt t="89944" x="4143375" y="3908425"/>
          <p14:tracePt t="89946" x="4143375" y="3905250"/>
          <p14:tracePt t="89948" x="4143375" y="3892550"/>
          <p14:tracePt t="89950" x="4143375" y="3884613"/>
          <p14:tracePt t="89952" x="4148138" y="3873500"/>
          <p14:tracePt t="89954" x="4148138" y="3868738"/>
          <p14:tracePt t="89956" x="4151313" y="3857625"/>
          <p14:tracePt t="89958" x="4151313" y="3849688"/>
          <p14:tracePt t="89961" x="4164013" y="3841750"/>
          <p14:tracePt t="89962" x="4164013" y="3833813"/>
          <p14:tracePt t="89964" x="4164013" y="3829050"/>
          <p14:tracePt t="89967" x="4164013" y="3817938"/>
          <p14:tracePt t="89969" x="4167188" y="3805238"/>
          <p14:tracePt t="89971" x="4175125" y="3805238"/>
          <p14:tracePt t="89974" x="4175125" y="3794125"/>
          <p14:tracePt t="89977" x="4179888" y="3789363"/>
          <p14:tracePt t="89980" x="4183063" y="3778250"/>
          <p14:tracePt t="89981" x="4183063" y="3773488"/>
          <p14:tracePt t="89983" x="4183063" y="3770313"/>
          <p14:tracePt t="89987" x="4183063" y="3765550"/>
          <p14:tracePt t="89989" x="4187825" y="3765550"/>
          <p14:tracePt t="89994" x="4187825" y="3762375"/>
          <p14:tracePt t="89995" x="4191000" y="3762375"/>
          <p14:tracePt t="89997" x="4191000" y="3757613"/>
          <p14:tracePt t="90003" x="4195763" y="3754438"/>
          <p14:tracePt t="90010" x="4198938" y="3754438"/>
          <p14:tracePt t="90015" x="4198938" y="3749675"/>
          <p14:tracePt t="90018" x="4206875" y="3749675"/>
          <p14:tracePt t="90021" x="4211638" y="3741738"/>
          <p14:tracePt t="90025" x="4214813" y="3733800"/>
          <p14:tracePt t="90027" x="4222750" y="3730625"/>
          <p14:tracePt t="90029" x="4235450" y="3725863"/>
          <p14:tracePt t="90031" x="4238625" y="3717925"/>
          <p14:tracePt t="90035" x="4243388" y="3717925"/>
          <p14:tracePt t="90039" x="4262438" y="3713163"/>
          <p14:tracePt t="90041" x="4267200" y="3705225"/>
          <p14:tracePt t="90044" x="4295775" y="3694113"/>
          <p14:tracePt t="90046" x="4314825" y="3686175"/>
          <p14:tracePt t="90050" x="4343400" y="3673475"/>
          <p14:tracePt t="90051" x="4359275" y="3662363"/>
          <p14:tracePt t="90053" x="4378325" y="3657600"/>
          <p14:tracePt t="90055" x="4394200" y="3657600"/>
          <p14:tracePt t="90057" x="4414838" y="3646488"/>
          <p14:tracePt t="90060" x="4438650" y="3638550"/>
          <p14:tracePt t="90062" x="4462463" y="3633788"/>
          <p14:tracePt t="90063" x="4486275" y="3625850"/>
          <p14:tracePt t="90065" x="4514850" y="3614738"/>
          <p14:tracePt t="90067" x="4538663" y="3614738"/>
          <p14:tracePt t="90069" x="4554538" y="3602038"/>
          <p14:tracePt t="90072" x="4578350" y="3598863"/>
          <p14:tracePt t="90074" x="4602163" y="3590925"/>
          <p14:tracePt t="90076" x="4629150" y="3578225"/>
          <p14:tracePt t="90078" x="4652963" y="3570288"/>
          <p14:tracePt t="90080" x="4678363" y="3567113"/>
          <p14:tracePt t="90081" x="4713288" y="3559175"/>
          <p14:tracePt t="90083" x="4737100" y="3551238"/>
          <p14:tracePt t="90085" x="4765675" y="3538538"/>
          <p14:tracePt t="90087" x="4789488" y="3530600"/>
          <p14:tracePt t="90089" x="4813300" y="3525838"/>
          <p14:tracePt t="90091" x="4848225" y="3517900"/>
          <p14:tracePt t="90094" x="4884738" y="3506788"/>
          <p14:tracePt t="90095" x="4908550" y="3498850"/>
          <p14:tracePt t="90098" x="4953000" y="3490913"/>
          <p14:tracePt t="90099" x="4987925" y="3482975"/>
          <p14:tracePt t="90101" x="5003800" y="3482975"/>
          <p14:tracePt t="90103" x="5032375" y="3470275"/>
          <p14:tracePt t="90105" x="5075238" y="3462338"/>
          <p14:tracePt t="90107" x="5111750" y="3451225"/>
          <p14:tracePt t="90110" x="5135563" y="3443288"/>
          <p14:tracePt t="90111" x="5172075" y="3435350"/>
          <p14:tracePt t="90113" x="5214938" y="3430588"/>
          <p14:tracePt t="90115" x="5238750" y="3422650"/>
          <p14:tracePt t="90117" x="5275263" y="3414713"/>
          <p14:tracePt t="90120" x="5319713" y="3398838"/>
          <p14:tracePt t="90122" x="5354638" y="3395663"/>
          <p14:tracePt t="90123" x="5391150" y="3387725"/>
          <p14:tracePt t="90127" x="5414963" y="3387725"/>
          <p14:tracePt t="90128" x="5446713" y="3379788"/>
          <p14:tracePt t="90129" x="5491163" y="3375025"/>
          <p14:tracePt t="90131" x="5526088" y="3367088"/>
          <p14:tracePt t="90133" x="5557838" y="3367088"/>
          <p14:tracePt t="90136" x="5613400" y="3359150"/>
          <p14:tracePt t="90138" x="5637213" y="3351213"/>
          <p14:tracePt t="90140" x="5681663" y="3351213"/>
          <p14:tracePt t="90142" x="5718175" y="3348038"/>
          <p14:tracePt t="90145" x="5761038" y="3340100"/>
          <p14:tracePt t="90145" x="5805488" y="3332163"/>
          <p14:tracePt t="90147" x="5848350" y="3322638"/>
          <p14:tracePt t="90150" x="5905500" y="3314700"/>
          <p14:tracePt t="90151" x="5948363" y="3298825"/>
          <p14:tracePt t="90153" x="5992813" y="3298825"/>
          <p14:tracePt t="90156" x="6027738" y="3282950"/>
          <p14:tracePt t="90157" x="6083300" y="3282950"/>
          <p14:tracePt t="90161" x="6140450" y="3267075"/>
          <p14:tracePt t="90162" x="6183313" y="3263900"/>
          <p14:tracePt t="90163" x="6238875" y="3255963"/>
          <p14:tracePt t="90165" x="6283325" y="3240088"/>
          <p14:tracePt t="90167" x="6338888" y="3224213"/>
          <p14:tracePt t="90171" x="6386513" y="3208338"/>
          <p14:tracePt t="90173" x="6430963" y="3192463"/>
          <p14:tracePt t="90175" x="6478588" y="3184525"/>
          <p14:tracePt t="90181" x="6613525" y="3140075"/>
          <p14:tracePt t="90188" x="6769100" y="3071813"/>
          <p14:tracePt t="90193" x="6824663" y="3032125"/>
          <p14:tracePt t="90195" x="6853238" y="3008313"/>
          <p14:tracePt t="90197" x="6880225" y="2981325"/>
          <p14:tracePt t="90199" x="6900863" y="2968625"/>
          <p14:tracePt t="90201" x="6921500" y="2944813"/>
          <p14:tracePt t="90203" x="6937375" y="2924175"/>
          <p14:tracePt t="90203" x="6953250" y="2897188"/>
          <p14:tracePt t="90205" x="6972300" y="2868613"/>
          <p14:tracePt t="90207" x="6977063" y="2844800"/>
          <p14:tracePt t="90210" x="6992938" y="2820988"/>
          <p14:tracePt t="90211" x="6992938" y="2786063"/>
          <p14:tracePt t="90213" x="7004050" y="2770188"/>
          <p14:tracePt t="90215" x="7004050" y="2736850"/>
          <p14:tracePt t="90218" x="7008813" y="2713038"/>
          <p14:tracePt t="90220" x="7008813" y="2689225"/>
          <p14:tracePt t="90222" x="7008813" y="2657475"/>
          <p14:tracePt t="90225" x="7008813" y="2622550"/>
          <p14:tracePt t="90229" x="7008813" y="2559050"/>
          <p14:tracePt t="90235" x="6969125" y="2451100"/>
          <p14:tracePt t="90235" x="6964363" y="2419350"/>
          <p14:tracePt t="90238" x="6948488" y="2390775"/>
          <p14:tracePt t="90239" x="6932613" y="2343150"/>
          <p14:tracePt t="90242" x="6929438" y="2319338"/>
          <p14:tracePt t="90244" x="6904038" y="2282825"/>
          <p14:tracePt t="90245" x="6884988" y="2247900"/>
          <p14:tracePt t="90247" x="6861175" y="2219325"/>
          <p14:tracePt t="90250" x="6840538" y="2179638"/>
          <p14:tracePt t="90252" x="6816725" y="2143125"/>
          <p14:tracePt t="90254" x="6797675" y="2108200"/>
          <p14:tracePt t="90256" x="6765925" y="2076450"/>
          <p14:tracePt t="90258" x="6745288" y="2039938"/>
          <p14:tracePt t="90260" x="6705600" y="2000250"/>
          <p14:tracePt t="90262" x="6684963" y="1973263"/>
          <p14:tracePt t="90264" x="6653213" y="1936750"/>
          <p14:tracePt t="90266" x="6626225" y="1905000"/>
          <p14:tracePt t="90268" x="6586538" y="1868488"/>
          <p14:tracePt t="90270" x="6557963" y="1836738"/>
          <p14:tracePt t="90272" x="6518275" y="1809750"/>
          <p14:tracePt t="90274" x="6489700" y="1778000"/>
          <p14:tracePt t="90276" x="6450013" y="1749425"/>
          <p14:tracePt t="90277" x="6415088" y="1717675"/>
          <p14:tracePt t="90279" x="6362700" y="1677988"/>
          <p14:tracePt t="90281" x="6338888" y="1657350"/>
          <p14:tracePt t="90283" x="6291263" y="1625600"/>
          <p14:tracePt t="90285" x="6238875" y="1574800"/>
          <p14:tracePt t="90287" x="6199188" y="1541463"/>
          <p14:tracePt t="90290" x="6164263" y="1530350"/>
          <p14:tracePt t="90291" x="6116638" y="1498600"/>
          <p14:tracePt t="90294" x="6067425" y="1466850"/>
          <p14:tracePt t="90295" x="6032500" y="1435100"/>
          <p14:tracePt t="90297" x="5972175" y="1403350"/>
          <p14:tracePt t="90302" x="5876925" y="1346200"/>
          <p14:tracePt t="90303" x="5821363" y="1322388"/>
          <p14:tracePt t="90305" x="5773738" y="1290638"/>
          <p14:tracePt t="90307" x="5729288" y="1274763"/>
          <p14:tracePt t="90311" x="5661025" y="1239838"/>
          <p14:tracePt t="90312" x="5605463" y="1223963"/>
          <p14:tracePt t="90313" x="5546725" y="1184275"/>
          <p14:tracePt t="90315" x="5478463" y="1158875"/>
          <p14:tracePt t="90317" x="5422900" y="1131888"/>
          <p14:tracePt t="90319" x="5354638" y="1100138"/>
          <p14:tracePt t="90322" x="5287963" y="1076325"/>
          <p14:tracePt t="90324" x="5230813" y="1052513"/>
          <p14:tracePt t="90327" x="5156200" y="1031875"/>
          <p14:tracePt t="90328" x="5087938" y="1000125"/>
          <p14:tracePt t="90329" x="5019675" y="976313"/>
          <p14:tracePt t="90332" x="4960938" y="947738"/>
          <p14:tracePt t="90333" x="4884738" y="923925"/>
          <p14:tracePt t="90335" x="4829175" y="900113"/>
          <p14:tracePt t="90337" x="4749800" y="873125"/>
          <p14:tracePt t="90340" x="4686300" y="849313"/>
          <p14:tracePt t="90342" x="4605338" y="812800"/>
          <p14:tracePt t="90344" x="4549775" y="796925"/>
          <p14:tracePt t="90345" x="4475163" y="765175"/>
          <p14:tracePt t="90347" x="4414838" y="728663"/>
          <p14:tracePt t="90349" x="4359275" y="712788"/>
          <p14:tracePt t="90351" x="4283075" y="681038"/>
          <p14:tracePt t="90353" x="4214813" y="646113"/>
          <p14:tracePt t="90355" x="4148138" y="630238"/>
          <p14:tracePt t="90357" x="4092575" y="606425"/>
          <p14:tracePt t="90360" x="4024313" y="590550"/>
          <p14:tracePt t="90361" x="3956050" y="565150"/>
          <p14:tracePt t="90363" x="3900488" y="538163"/>
          <p14:tracePt t="90365" x="3832225" y="514350"/>
          <p14:tracePt t="90367" x="3768725" y="498475"/>
          <p14:tracePt t="90370" x="3713163" y="490538"/>
          <p14:tracePt t="90371" x="3644900" y="466725"/>
          <p14:tracePt t="90373" x="3570288" y="446088"/>
          <p14:tracePt t="90376" x="3514725" y="430213"/>
          <p14:tracePt t="90378" x="3438525" y="406400"/>
          <p14:tracePt t="90379" x="3370263" y="390525"/>
          <p14:tracePt t="90381" x="3303588" y="374650"/>
          <p14:tracePt t="90384" x="3238500" y="358775"/>
          <p14:tracePt t="90386" x="3171825" y="338138"/>
          <p14:tracePt t="90387" x="3108325" y="322263"/>
          <p14:tracePt t="90389" x="3040063" y="306388"/>
          <p14:tracePt t="90391" x="2984500" y="290513"/>
          <p14:tracePt t="90395" x="2921000" y="282575"/>
          <p14:tracePt t="90395" x="2860675" y="258763"/>
          <p14:tracePt t="90397" x="2784475" y="242888"/>
          <p14:tracePt t="90400" x="2733675" y="234950"/>
          <p14:tracePt t="90401" x="2665413" y="219075"/>
          <p14:tracePt t="90403" x="2609850" y="203200"/>
          <p14:tracePt t="90405" x="2554288" y="187325"/>
          <p14:tracePt t="90408" x="2498725" y="171450"/>
          <p14:tracePt t="90411" x="2433638" y="163513"/>
          <p14:tracePt t="90412" x="2354263" y="142875"/>
          <p14:tracePt t="90413" x="2298700" y="127000"/>
          <p14:tracePt t="90416" x="2235200" y="111125"/>
          <p14:tracePt t="90417" x="2166938" y="103188"/>
          <p14:tracePt t="90421" x="2111375" y="87313"/>
          <p14:tracePt t="90423" x="2055813" y="63500"/>
          <p14:tracePt t="90426" x="2000250" y="55563"/>
          <p14:tracePt t="90430" x="1836738" y="23813"/>
        </p14:tracePtLst>
      </p14:laserTraceLst>
    </p:ext>
  </p:extLst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1382</TotalTime>
  <Words>386</Words>
  <Application>Microsoft Office PowerPoint</Application>
  <PresentationFormat>Widescreen</PresentationFormat>
  <Paragraphs>83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Retrospect</vt:lpstr>
      <vt:lpstr>Food Sales Predictions</vt:lpstr>
      <vt:lpstr>Agenda</vt:lpstr>
      <vt:lpstr>Project Overview</vt:lpstr>
      <vt:lpstr>Exploratory Data Analysis (EDA) &amp; Cleaning</vt:lpstr>
      <vt:lpstr>EDA – Data Visualization</vt:lpstr>
      <vt:lpstr>Modeling</vt:lpstr>
      <vt:lpstr>Results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Kenny Bundy</dc:creator>
  <cp:lastModifiedBy>Kenny Bundy</cp:lastModifiedBy>
  <cp:revision>32</cp:revision>
  <dcterms:created xsi:type="dcterms:W3CDTF">2021-03-09T19:54:12Z</dcterms:created>
  <dcterms:modified xsi:type="dcterms:W3CDTF">2021-03-10T19:27:03Z</dcterms:modified>
</cp:coreProperties>
</file>

<file path=docProps/thumbnail.jpeg>
</file>